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77" r:id="rId5"/>
    <p:sldId id="279" r:id="rId6"/>
    <p:sldId id="259" r:id="rId7"/>
    <p:sldId id="280" r:id="rId8"/>
    <p:sldId id="275" r:id="rId9"/>
    <p:sldId id="276" r:id="rId10"/>
    <p:sldId id="260" r:id="rId11"/>
    <p:sldId id="261" r:id="rId12"/>
    <p:sldId id="278" r:id="rId13"/>
    <p:sldId id="262" r:id="rId14"/>
    <p:sldId id="263" r:id="rId15"/>
    <p:sldId id="264" r:id="rId16"/>
    <p:sldId id="265" r:id="rId17"/>
    <p:sldId id="266" r:id="rId18"/>
    <p:sldId id="269" r:id="rId19"/>
    <p:sldId id="270" r:id="rId20"/>
    <p:sldId id="267" r:id="rId21"/>
    <p:sldId id="268" r:id="rId22"/>
    <p:sldId id="272" r:id="rId23"/>
    <p:sldId id="273" r:id="rId24"/>
    <p:sldId id="274" r:id="rId25"/>
    <p:sldId id="271" r:id="rId26"/>
    <p:sldId id="281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81454-4FC7-43F8-BB1C-04EB9EF58A2E}" v="4" dt="2022-06-15T15:54:36.650"/>
    <p1510:client id="{8943C3C8-42C2-4B36-8F77-DB11A407DAE6}" v="30" dt="2022-06-15T15:28:09.867"/>
    <p1510:client id="{9E811817-B7AB-40FB-978C-E53788AF3242}" v="128" dt="2022-06-14T16:59:52.017"/>
    <p1510:client id="{C4168F53-1E32-41E2-9334-F2070145B884}" v="64" dt="2022-06-14T13:51:31.502"/>
    <p1510:client id="{D87B6EA2-0730-41A3-82A0-D7BDE39486B7}" v="67" dt="2022-06-14T13:31:29.705"/>
    <p1510:client id="{DA4A1DDF-C6E8-4B0B-BF79-BD79FDAD010C}" v="29" dt="2022-06-14T19:45:03.073"/>
    <p1510:client id="{F2225A2E-F682-4EB4-A3C0-9886C859FAC1}" v="32" dt="2022-06-14T17:04:15.669"/>
    <p1510:client id="{FB56807B-4517-41B5-8238-23D027B05A3D}" v="33" dt="2022-06-14T13:36:01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EE868-08E6-4242-AE9B-483ABFE4A6A2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0FE8299-D853-4789-87B9-C5551443F982}">
      <dgm:prSet/>
      <dgm:spPr/>
      <dgm:t>
        <a:bodyPr/>
        <a:lstStyle/>
        <a:p>
          <a:r>
            <a:rPr lang="hu-HU"/>
            <a:t>A legfontosabb!</a:t>
          </a:r>
          <a:endParaRPr lang="en-US"/>
        </a:p>
      </dgm:t>
    </dgm:pt>
    <dgm:pt modelId="{2CB3649F-1CFC-49F4-AF5C-E28A3F0A1277}" type="parTrans" cxnId="{D279AEC3-5BB8-49BF-BF63-F7015BBB3227}">
      <dgm:prSet/>
      <dgm:spPr/>
      <dgm:t>
        <a:bodyPr/>
        <a:lstStyle/>
        <a:p>
          <a:endParaRPr lang="en-US"/>
        </a:p>
      </dgm:t>
    </dgm:pt>
    <dgm:pt modelId="{3F014BF6-5899-4097-A7FC-CCE922638564}" type="sibTrans" cxnId="{D279AEC3-5BB8-49BF-BF63-F7015BBB3227}">
      <dgm:prSet/>
      <dgm:spPr/>
      <dgm:t>
        <a:bodyPr/>
        <a:lstStyle/>
        <a:p>
          <a:endParaRPr lang="en-US"/>
        </a:p>
      </dgm:t>
    </dgm:pt>
    <dgm:pt modelId="{CFE38697-070C-438B-8A26-AC8A9352EE26}">
      <dgm:prSet/>
      <dgm:spPr/>
      <dgm:t>
        <a:bodyPr/>
        <a:lstStyle/>
        <a:p>
          <a:r>
            <a:rPr lang="hu-HU"/>
            <a:t>Szakképzett</a:t>
          </a:r>
          <a:endParaRPr lang="en-US"/>
        </a:p>
      </dgm:t>
    </dgm:pt>
    <dgm:pt modelId="{70C72DC4-F940-4794-BA75-E89B34812D07}" type="parTrans" cxnId="{A8B73377-5395-4067-8DD2-F297A07A543C}">
      <dgm:prSet/>
      <dgm:spPr/>
      <dgm:t>
        <a:bodyPr/>
        <a:lstStyle/>
        <a:p>
          <a:endParaRPr lang="en-US"/>
        </a:p>
      </dgm:t>
    </dgm:pt>
    <dgm:pt modelId="{6A1C2FAE-7982-45AC-B45B-25148B3677DE}" type="sibTrans" cxnId="{A8B73377-5395-4067-8DD2-F297A07A543C}">
      <dgm:prSet/>
      <dgm:spPr/>
      <dgm:t>
        <a:bodyPr/>
        <a:lstStyle/>
        <a:p>
          <a:endParaRPr lang="en-US"/>
        </a:p>
      </dgm:t>
    </dgm:pt>
    <dgm:pt modelId="{9CEA4979-1E97-48D9-BC3B-402FDB7F4D88}">
      <dgm:prSet/>
      <dgm:spPr/>
      <dgm:t>
        <a:bodyPr/>
        <a:lstStyle/>
        <a:p>
          <a:r>
            <a:rPr lang="hu-HU"/>
            <a:t>Elkötelezett</a:t>
          </a:r>
          <a:endParaRPr lang="en-US"/>
        </a:p>
      </dgm:t>
    </dgm:pt>
    <dgm:pt modelId="{15C34ADA-BEA9-4F2C-9022-4E3EB57E453F}" type="parTrans" cxnId="{E2B382E9-B0AD-43CC-ADBC-0775C5D8024F}">
      <dgm:prSet/>
      <dgm:spPr/>
      <dgm:t>
        <a:bodyPr/>
        <a:lstStyle/>
        <a:p>
          <a:endParaRPr lang="en-US"/>
        </a:p>
      </dgm:t>
    </dgm:pt>
    <dgm:pt modelId="{61B43E97-93E6-4FC7-841E-957F3C91FA19}" type="sibTrans" cxnId="{E2B382E9-B0AD-43CC-ADBC-0775C5D8024F}">
      <dgm:prSet/>
      <dgm:spPr/>
      <dgm:t>
        <a:bodyPr/>
        <a:lstStyle/>
        <a:p>
          <a:endParaRPr lang="en-US"/>
        </a:p>
      </dgm:t>
    </dgm:pt>
    <dgm:pt modelId="{42D1A862-253E-4358-B92E-6E24DA1A8874}">
      <dgm:prSet/>
      <dgm:spPr/>
      <dgm:t>
        <a:bodyPr/>
        <a:lstStyle/>
        <a:p>
          <a:r>
            <a:rPr lang="hu-HU"/>
            <a:t>Kreatív</a:t>
          </a:r>
          <a:endParaRPr lang="en-US"/>
        </a:p>
      </dgm:t>
    </dgm:pt>
    <dgm:pt modelId="{EC168CD1-8AC4-409F-818D-4073DA60554B}" type="parTrans" cxnId="{9794C25D-533E-41D0-9F1F-7C0ECA56A667}">
      <dgm:prSet/>
      <dgm:spPr/>
      <dgm:t>
        <a:bodyPr/>
        <a:lstStyle/>
        <a:p>
          <a:endParaRPr lang="en-US"/>
        </a:p>
      </dgm:t>
    </dgm:pt>
    <dgm:pt modelId="{9C27A645-3661-4477-89E3-B6C370A022A9}" type="sibTrans" cxnId="{9794C25D-533E-41D0-9F1F-7C0ECA56A667}">
      <dgm:prSet/>
      <dgm:spPr/>
      <dgm:t>
        <a:bodyPr/>
        <a:lstStyle/>
        <a:p>
          <a:endParaRPr lang="en-US"/>
        </a:p>
      </dgm:t>
    </dgm:pt>
    <dgm:pt modelId="{2CA8B2AF-4B24-495C-8B0D-3871C10B0D53}">
      <dgm:prSet/>
      <dgm:spPr/>
      <dgm:t>
        <a:bodyPr/>
        <a:lstStyle/>
        <a:p>
          <a:r>
            <a:rPr lang="hu-HU"/>
            <a:t>Nyitott</a:t>
          </a:r>
          <a:endParaRPr lang="en-US"/>
        </a:p>
      </dgm:t>
    </dgm:pt>
    <dgm:pt modelId="{D5E9446D-A42B-46E4-89D9-242355C504BD}" type="parTrans" cxnId="{7AD5A791-E4B5-4492-9F98-06D877800368}">
      <dgm:prSet/>
      <dgm:spPr/>
      <dgm:t>
        <a:bodyPr/>
        <a:lstStyle/>
        <a:p>
          <a:endParaRPr lang="en-US"/>
        </a:p>
      </dgm:t>
    </dgm:pt>
    <dgm:pt modelId="{CAAD5E35-C88F-42FA-8446-572110BCFF81}" type="sibTrans" cxnId="{7AD5A791-E4B5-4492-9F98-06D877800368}">
      <dgm:prSet/>
      <dgm:spPr/>
      <dgm:t>
        <a:bodyPr/>
        <a:lstStyle/>
        <a:p>
          <a:endParaRPr lang="en-US"/>
        </a:p>
      </dgm:t>
    </dgm:pt>
    <dgm:pt modelId="{C0BD9D72-8E1D-4E8B-AF00-A115D4A5DDC3}">
      <dgm:prSet/>
      <dgm:spPr/>
      <dgm:t>
        <a:bodyPr/>
        <a:lstStyle/>
        <a:p>
          <a:endParaRPr lang="en-US"/>
        </a:p>
      </dgm:t>
    </dgm:pt>
    <dgm:pt modelId="{C90B1061-161C-42E8-AE85-912ED9D498E9}" type="parTrans" cxnId="{6FAD666E-BABC-4C29-997B-96094635E610}">
      <dgm:prSet/>
      <dgm:spPr/>
      <dgm:t>
        <a:bodyPr/>
        <a:lstStyle/>
        <a:p>
          <a:endParaRPr lang="en-US"/>
        </a:p>
      </dgm:t>
    </dgm:pt>
    <dgm:pt modelId="{3F97C429-8190-4BD2-98DA-285116F2C707}" type="sibTrans" cxnId="{6FAD666E-BABC-4C29-997B-96094635E610}">
      <dgm:prSet/>
      <dgm:spPr/>
      <dgm:t>
        <a:bodyPr/>
        <a:lstStyle/>
        <a:p>
          <a:endParaRPr lang="en-US"/>
        </a:p>
      </dgm:t>
    </dgm:pt>
    <dgm:pt modelId="{8223C82C-F8A1-4C97-BC89-E584D6C80EC5}" type="pres">
      <dgm:prSet presAssocID="{68FEE868-08E6-4242-AE9B-483ABFE4A6A2}" presName="linear" presStyleCnt="0">
        <dgm:presLayoutVars>
          <dgm:dir/>
          <dgm:animLvl val="lvl"/>
          <dgm:resizeHandles val="exact"/>
        </dgm:presLayoutVars>
      </dgm:prSet>
      <dgm:spPr/>
    </dgm:pt>
    <dgm:pt modelId="{91F637C9-0459-430C-90C0-88571A86726B}" type="pres">
      <dgm:prSet presAssocID="{70FE8299-D853-4789-87B9-C5551443F982}" presName="parentLin" presStyleCnt="0"/>
      <dgm:spPr/>
    </dgm:pt>
    <dgm:pt modelId="{52C62032-2B1A-41D5-8EF6-D645FA5EA588}" type="pres">
      <dgm:prSet presAssocID="{70FE8299-D853-4789-87B9-C5551443F982}" presName="parentLeftMargin" presStyleLbl="node1" presStyleIdx="0" presStyleCnt="6"/>
      <dgm:spPr/>
    </dgm:pt>
    <dgm:pt modelId="{1D41280B-A3BD-4FF0-821D-F7A771D277D6}" type="pres">
      <dgm:prSet presAssocID="{70FE8299-D853-4789-87B9-C5551443F98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0FDC5B6-2915-4F61-BEB4-75CC88AB3F04}" type="pres">
      <dgm:prSet presAssocID="{70FE8299-D853-4789-87B9-C5551443F982}" presName="negativeSpace" presStyleCnt="0"/>
      <dgm:spPr/>
    </dgm:pt>
    <dgm:pt modelId="{15ADDB75-E52F-40F6-A196-F5F9D8A5ABDE}" type="pres">
      <dgm:prSet presAssocID="{70FE8299-D853-4789-87B9-C5551443F982}" presName="childText" presStyleLbl="conFgAcc1" presStyleIdx="0" presStyleCnt="6">
        <dgm:presLayoutVars>
          <dgm:bulletEnabled val="1"/>
        </dgm:presLayoutVars>
      </dgm:prSet>
      <dgm:spPr/>
    </dgm:pt>
    <dgm:pt modelId="{D1A7C12B-C186-4582-8D61-707094EDE808}" type="pres">
      <dgm:prSet presAssocID="{3F014BF6-5899-4097-A7FC-CCE922638564}" presName="spaceBetweenRectangles" presStyleCnt="0"/>
      <dgm:spPr/>
    </dgm:pt>
    <dgm:pt modelId="{11EAB110-B98B-46FC-AB53-9C42A6E6B7B9}" type="pres">
      <dgm:prSet presAssocID="{CFE38697-070C-438B-8A26-AC8A9352EE26}" presName="parentLin" presStyleCnt="0"/>
      <dgm:spPr/>
    </dgm:pt>
    <dgm:pt modelId="{5AFA15F3-FAB8-4986-BBD2-0E3D9C21A29C}" type="pres">
      <dgm:prSet presAssocID="{CFE38697-070C-438B-8A26-AC8A9352EE26}" presName="parentLeftMargin" presStyleLbl="node1" presStyleIdx="0" presStyleCnt="6"/>
      <dgm:spPr/>
    </dgm:pt>
    <dgm:pt modelId="{AFC83BB9-B924-4491-A578-1288765CDD40}" type="pres">
      <dgm:prSet presAssocID="{CFE38697-070C-438B-8A26-AC8A9352EE2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42D7677-0A4E-4F02-8517-3C203A3EC004}" type="pres">
      <dgm:prSet presAssocID="{CFE38697-070C-438B-8A26-AC8A9352EE26}" presName="negativeSpace" presStyleCnt="0"/>
      <dgm:spPr/>
    </dgm:pt>
    <dgm:pt modelId="{41984FB9-448F-4276-A095-C8C69B231573}" type="pres">
      <dgm:prSet presAssocID="{CFE38697-070C-438B-8A26-AC8A9352EE26}" presName="childText" presStyleLbl="conFgAcc1" presStyleIdx="1" presStyleCnt="6">
        <dgm:presLayoutVars>
          <dgm:bulletEnabled val="1"/>
        </dgm:presLayoutVars>
      </dgm:prSet>
      <dgm:spPr/>
    </dgm:pt>
    <dgm:pt modelId="{213DE5EC-FF55-4984-8469-249E9AFFBF35}" type="pres">
      <dgm:prSet presAssocID="{6A1C2FAE-7982-45AC-B45B-25148B3677DE}" presName="spaceBetweenRectangles" presStyleCnt="0"/>
      <dgm:spPr/>
    </dgm:pt>
    <dgm:pt modelId="{6956D804-9E68-47E8-A9B6-C56D921DEE9D}" type="pres">
      <dgm:prSet presAssocID="{9CEA4979-1E97-48D9-BC3B-402FDB7F4D88}" presName="parentLin" presStyleCnt="0"/>
      <dgm:spPr/>
    </dgm:pt>
    <dgm:pt modelId="{E5EB4686-2AE5-4557-AC83-2D5EF383B1DA}" type="pres">
      <dgm:prSet presAssocID="{9CEA4979-1E97-48D9-BC3B-402FDB7F4D88}" presName="parentLeftMargin" presStyleLbl="node1" presStyleIdx="1" presStyleCnt="6"/>
      <dgm:spPr/>
    </dgm:pt>
    <dgm:pt modelId="{F17AA483-1242-4B85-85CC-7BD39278065A}" type="pres">
      <dgm:prSet presAssocID="{9CEA4979-1E97-48D9-BC3B-402FDB7F4D8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2613A0E-6828-45D7-A9CF-2B7B8ABB4DBD}" type="pres">
      <dgm:prSet presAssocID="{9CEA4979-1E97-48D9-BC3B-402FDB7F4D88}" presName="negativeSpace" presStyleCnt="0"/>
      <dgm:spPr/>
    </dgm:pt>
    <dgm:pt modelId="{818CF401-C403-4BCC-ABDE-11CD6767BA7A}" type="pres">
      <dgm:prSet presAssocID="{9CEA4979-1E97-48D9-BC3B-402FDB7F4D88}" presName="childText" presStyleLbl="conFgAcc1" presStyleIdx="2" presStyleCnt="6">
        <dgm:presLayoutVars>
          <dgm:bulletEnabled val="1"/>
        </dgm:presLayoutVars>
      </dgm:prSet>
      <dgm:spPr/>
    </dgm:pt>
    <dgm:pt modelId="{3D494652-CAD6-4505-AA58-01BB98CED2A9}" type="pres">
      <dgm:prSet presAssocID="{61B43E97-93E6-4FC7-841E-957F3C91FA19}" presName="spaceBetweenRectangles" presStyleCnt="0"/>
      <dgm:spPr/>
    </dgm:pt>
    <dgm:pt modelId="{345E63E8-357F-4E97-BCBD-5954C4774808}" type="pres">
      <dgm:prSet presAssocID="{42D1A862-253E-4358-B92E-6E24DA1A8874}" presName="parentLin" presStyleCnt="0"/>
      <dgm:spPr/>
    </dgm:pt>
    <dgm:pt modelId="{D5D55902-A593-4DFD-8AD5-E8FE633D6BF7}" type="pres">
      <dgm:prSet presAssocID="{42D1A862-253E-4358-B92E-6E24DA1A8874}" presName="parentLeftMargin" presStyleLbl="node1" presStyleIdx="2" presStyleCnt="6"/>
      <dgm:spPr/>
    </dgm:pt>
    <dgm:pt modelId="{9F3A8AC6-9075-49F3-9291-5B2863729083}" type="pres">
      <dgm:prSet presAssocID="{42D1A862-253E-4358-B92E-6E24DA1A887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55E271E-5EB4-4FE0-B5B7-120DCD7DEF20}" type="pres">
      <dgm:prSet presAssocID="{42D1A862-253E-4358-B92E-6E24DA1A8874}" presName="negativeSpace" presStyleCnt="0"/>
      <dgm:spPr/>
    </dgm:pt>
    <dgm:pt modelId="{A9B82688-9945-4221-B442-21AB959D20A2}" type="pres">
      <dgm:prSet presAssocID="{42D1A862-253E-4358-B92E-6E24DA1A8874}" presName="childText" presStyleLbl="conFgAcc1" presStyleIdx="3" presStyleCnt="6">
        <dgm:presLayoutVars>
          <dgm:bulletEnabled val="1"/>
        </dgm:presLayoutVars>
      </dgm:prSet>
      <dgm:spPr/>
    </dgm:pt>
    <dgm:pt modelId="{F5D2B68E-39CE-48B0-AF8E-1694429FC1DD}" type="pres">
      <dgm:prSet presAssocID="{9C27A645-3661-4477-89E3-B6C370A022A9}" presName="spaceBetweenRectangles" presStyleCnt="0"/>
      <dgm:spPr/>
    </dgm:pt>
    <dgm:pt modelId="{CE47B23A-20C8-4A12-A224-7129AD0B2CBC}" type="pres">
      <dgm:prSet presAssocID="{2CA8B2AF-4B24-495C-8B0D-3871C10B0D53}" presName="parentLin" presStyleCnt="0"/>
      <dgm:spPr/>
    </dgm:pt>
    <dgm:pt modelId="{AEF4BDD7-64F7-4F76-BFC1-BE863913B93E}" type="pres">
      <dgm:prSet presAssocID="{2CA8B2AF-4B24-495C-8B0D-3871C10B0D53}" presName="parentLeftMargin" presStyleLbl="node1" presStyleIdx="3" presStyleCnt="6"/>
      <dgm:spPr/>
    </dgm:pt>
    <dgm:pt modelId="{2988E605-7E31-4571-AB6C-CBBC10C77B5C}" type="pres">
      <dgm:prSet presAssocID="{2CA8B2AF-4B24-495C-8B0D-3871C10B0D5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1277695-6ECC-44EF-B53E-F709A1B66173}" type="pres">
      <dgm:prSet presAssocID="{2CA8B2AF-4B24-495C-8B0D-3871C10B0D53}" presName="negativeSpace" presStyleCnt="0"/>
      <dgm:spPr/>
    </dgm:pt>
    <dgm:pt modelId="{888FA3D0-82B4-4248-98F3-4990455ADDB0}" type="pres">
      <dgm:prSet presAssocID="{2CA8B2AF-4B24-495C-8B0D-3871C10B0D53}" presName="childText" presStyleLbl="conFgAcc1" presStyleIdx="4" presStyleCnt="6">
        <dgm:presLayoutVars>
          <dgm:bulletEnabled val="1"/>
        </dgm:presLayoutVars>
      </dgm:prSet>
      <dgm:spPr/>
    </dgm:pt>
    <dgm:pt modelId="{5161A378-F14F-4785-9C23-6499432D0284}" type="pres">
      <dgm:prSet presAssocID="{CAAD5E35-C88F-42FA-8446-572110BCFF81}" presName="spaceBetweenRectangles" presStyleCnt="0"/>
      <dgm:spPr/>
    </dgm:pt>
    <dgm:pt modelId="{75786839-D705-432E-85EA-B42B47D3BF04}" type="pres">
      <dgm:prSet presAssocID="{C0BD9D72-8E1D-4E8B-AF00-A115D4A5DDC3}" presName="parentLin" presStyleCnt="0"/>
      <dgm:spPr/>
    </dgm:pt>
    <dgm:pt modelId="{45E045E4-0EDC-41F6-8D27-7629CC5EEB91}" type="pres">
      <dgm:prSet presAssocID="{C0BD9D72-8E1D-4E8B-AF00-A115D4A5DDC3}" presName="parentLeftMargin" presStyleLbl="node1" presStyleIdx="4" presStyleCnt="6"/>
      <dgm:spPr/>
    </dgm:pt>
    <dgm:pt modelId="{9D1A68F0-654E-482C-BAE4-9225E3150E92}" type="pres">
      <dgm:prSet presAssocID="{C0BD9D72-8E1D-4E8B-AF00-A115D4A5DDC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43F98A8-C2DC-4C06-86EA-1E9A0679852A}" type="pres">
      <dgm:prSet presAssocID="{C0BD9D72-8E1D-4E8B-AF00-A115D4A5DDC3}" presName="negativeSpace" presStyleCnt="0"/>
      <dgm:spPr/>
    </dgm:pt>
    <dgm:pt modelId="{BDFE5CA0-6291-4818-91E9-A36FCA39AC7E}" type="pres">
      <dgm:prSet presAssocID="{C0BD9D72-8E1D-4E8B-AF00-A115D4A5DDC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A3CB404-F49B-48AF-8362-927D18A559BA}" type="presOf" srcId="{2CA8B2AF-4B24-495C-8B0D-3871C10B0D53}" destId="{AEF4BDD7-64F7-4F76-BFC1-BE863913B93E}" srcOrd="0" destOrd="0" presId="urn:microsoft.com/office/officeart/2005/8/layout/list1"/>
    <dgm:cxn modelId="{9F152717-B749-496C-8655-67C7EBECB3D0}" type="presOf" srcId="{CFE38697-070C-438B-8A26-AC8A9352EE26}" destId="{AFC83BB9-B924-4491-A578-1288765CDD40}" srcOrd="1" destOrd="0" presId="urn:microsoft.com/office/officeart/2005/8/layout/list1"/>
    <dgm:cxn modelId="{458A3726-98D6-4EDD-B382-31F507863B88}" type="presOf" srcId="{C0BD9D72-8E1D-4E8B-AF00-A115D4A5DDC3}" destId="{9D1A68F0-654E-482C-BAE4-9225E3150E92}" srcOrd="1" destOrd="0" presId="urn:microsoft.com/office/officeart/2005/8/layout/list1"/>
    <dgm:cxn modelId="{9794C25D-533E-41D0-9F1F-7C0ECA56A667}" srcId="{68FEE868-08E6-4242-AE9B-483ABFE4A6A2}" destId="{42D1A862-253E-4358-B92E-6E24DA1A8874}" srcOrd="3" destOrd="0" parTransId="{EC168CD1-8AC4-409F-818D-4073DA60554B}" sibTransId="{9C27A645-3661-4477-89E3-B6C370A022A9}"/>
    <dgm:cxn modelId="{3DE66E47-6505-4C21-B1D7-2035E724E076}" type="presOf" srcId="{2CA8B2AF-4B24-495C-8B0D-3871C10B0D53}" destId="{2988E605-7E31-4571-AB6C-CBBC10C77B5C}" srcOrd="1" destOrd="0" presId="urn:microsoft.com/office/officeart/2005/8/layout/list1"/>
    <dgm:cxn modelId="{04D41168-C38D-4FC3-955F-3783D0801184}" type="presOf" srcId="{CFE38697-070C-438B-8A26-AC8A9352EE26}" destId="{5AFA15F3-FAB8-4986-BBD2-0E3D9C21A29C}" srcOrd="0" destOrd="0" presId="urn:microsoft.com/office/officeart/2005/8/layout/list1"/>
    <dgm:cxn modelId="{6FAD666E-BABC-4C29-997B-96094635E610}" srcId="{68FEE868-08E6-4242-AE9B-483ABFE4A6A2}" destId="{C0BD9D72-8E1D-4E8B-AF00-A115D4A5DDC3}" srcOrd="5" destOrd="0" parTransId="{C90B1061-161C-42E8-AE85-912ED9D498E9}" sibTransId="{3F97C429-8190-4BD2-98DA-285116F2C707}"/>
    <dgm:cxn modelId="{7455E376-2F4E-4D26-975D-2F8B97FADBB9}" type="presOf" srcId="{68FEE868-08E6-4242-AE9B-483ABFE4A6A2}" destId="{8223C82C-F8A1-4C97-BC89-E584D6C80EC5}" srcOrd="0" destOrd="0" presId="urn:microsoft.com/office/officeart/2005/8/layout/list1"/>
    <dgm:cxn modelId="{A8B73377-5395-4067-8DD2-F297A07A543C}" srcId="{68FEE868-08E6-4242-AE9B-483ABFE4A6A2}" destId="{CFE38697-070C-438B-8A26-AC8A9352EE26}" srcOrd="1" destOrd="0" parTransId="{70C72DC4-F940-4794-BA75-E89B34812D07}" sibTransId="{6A1C2FAE-7982-45AC-B45B-25148B3677DE}"/>
    <dgm:cxn modelId="{17A6845A-7AE2-4E78-881D-DCF448BE55E5}" type="presOf" srcId="{C0BD9D72-8E1D-4E8B-AF00-A115D4A5DDC3}" destId="{45E045E4-0EDC-41F6-8D27-7629CC5EEB91}" srcOrd="0" destOrd="0" presId="urn:microsoft.com/office/officeart/2005/8/layout/list1"/>
    <dgm:cxn modelId="{EC790C7E-F405-41CA-AB3F-8BDD69F76F9D}" type="presOf" srcId="{9CEA4979-1E97-48D9-BC3B-402FDB7F4D88}" destId="{E5EB4686-2AE5-4557-AC83-2D5EF383B1DA}" srcOrd="0" destOrd="0" presId="urn:microsoft.com/office/officeart/2005/8/layout/list1"/>
    <dgm:cxn modelId="{378EDC80-43EA-4914-BA92-5B92197A6BB6}" type="presOf" srcId="{42D1A862-253E-4358-B92E-6E24DA1A8874}" destId="{9F3A8AC6-9075-49F3-9291-5B2863729083}" srcOrd="1" destOrd="0" presId="urn:microsoft.com/office/officeart/2005/8/layout/list1"/>
    <dgm:cxn modelId="{7AD5A791-E4B5-4492-9F98-06D877800368}" srcId="{68FEE868-08E6-4242-AE9B-483ABFE4A6A2}" destId="{2CA8B2AF-4B24-495C-8B0D-3871C10B0D53}" srcOrd="4" destOrd="0" parTransId="{D5E9446D-A42B-46E4-89D9-242355C504BD}" sibTransId="{CAAD5E35-C88F-42FA-8446-572110BCFF81}"/>
    <dgm:cxn modelId="{D5E21D9D-E5B5-49EC-9C04-840DC254A72B}" type="presOf" srcId="{70FE8299-D853-4789-87B9-C5551443F982}" destId="{1D41280B-A3BD-4FF0-821D-F7A771D277D6}" srcOrd="1" destOrd="0" presId="urn:microsoft.com/office/officeart/2005/8/layout/list1"/>
    <dgm:cxn modelId="{CA685BBF-047F-4EF6-AB6A-59132ECECEB0}" type="presOf" srcId="{70FE8299-D853-4789-87B9-C5551443F982}" destId="{52C62032-2B1A-41D5-8EF6-D645FA5EA588}" srcOrd="0" destOrd="0" presId="urn:microsoft.com/office/officeart/2005/8/layout/list1"/>
    <dgm:cxn modelId="{D279AEC3-5BB8-49BF-BF63-F7015BBB3227}" srcId="{68FEE868-08E6-4242-AE9B-483ABFE4A6A2}" destId="{70FE8299-D853-4789-87B9-C5551443F982}" srcOrd="0" destOrd="0" parTransId="{2CB3649F-1CFC-49F4-AF5C-E28A3F0A1277}" sibTransId="{3F014BF6-5899-4097-A7FC-CCE922638564}"/>
    <dgm:cxn modelId="{74C68ECC-090E-4A58-9D1B-4A45AB70765F}" type="presOf" srcId="{42D1A862-253E-4358-B92E-6E24DA1A8874}" destId="{D5D55902-A593-4DFD-8AD5-E8FE633D6BF7}" srcOrd="0" destOrd="0" presId="urn:microsoft.com/office/officeart/2005/8/layout/list1"/>
    <dgm:cxn modelId="{E2B382E9-B0AD-43CC-ADBC-0775C5D8024F}" srcId="{68FEE868-08E6-4242-AE9B-483ABFE4A6A2}" destId="{9CEA4979-1E97-48D9-BC3B-402FDB7F4D88}" srcOrd="2" destOrd="0" parTransId="{15C34ADA-BEA9-4F2C-9022-4E3EB57E453F}" sibTransId="{61B43E97-93E6-4FC7-841E-957F3C91FA19}"/>
    <dgm:cxn modelId="{9D7CDBED-4529-4AEC-ACEB-6268BE510E62}" type="presOf" srcId="{9CEA4979-1E97-48D9-BC3B-402FDB7F4D88}" destId="{F17AA483-1242-4B85-85CC-7BD39278065A}" srcOrd="1" destOrd="0" presId="urn:microsoft.com/office/officeart/2005/8/layout/list1"/>
    <dgm:cxn modelId="{72C802E4-2DE6-4264-9E77-097DE551DC33}" type="presParOf" srcId="{8223C82C-F8A1-4C97-BC89-E584D6C80EC5}" destId="{91F637C9-0459-430C-90C0-88571A86726B}" srcOrd="0" destOrd="0" presId="urn:microsoft.com/office/officeart/2005/8/layout/list1"/>
    <dgm:cxn modelId="{5DB4A2D6-5992-4C88-ACE5-6081BE8099C6}" type="presParOf" srcId="{91F637C9-0459-430C-90C0-88571A86726B}" destId="{52C62032-2B1A-41D5-8EF6-D645FA5EA588}" srcOrd="0" destOrd="0" presId="urn:microsoft.com/office/officeart/2005/8/layout/list1"/>
    <dgm:cxn modelId="{010FD058-AC51-4266-BF1F-7461B37DF86D}" type="presParOf" srcId="{91F637C9-0459-430C-90C0-88571A86726B}" destId="{1D41280B-A3BD-4FF0-821D-F7A771D277D6}" srcOrd="1" destOrd="0" presId="urn:microsoft.com/office/officeart/2005/8/layout/list1"/>
    <dgm:cxn modelId="{4C1DC83C-12A2-452C-BB78-E8F5F7A138C4}" type="presParOf" srcId="{8223C82C-F8A1-4C97-BC89-E584D6C80EC5}" destId="{40FDC5B6-2915-4F61-BEB4-75CC88AB3F04}" srcOrd="1" destOrd="0" presId="urn:microsoft.com/office/officeart/2005/8/layout/list1"/>
    <dgm:cxn modelId="{D093759B-20A5-47A1-B91C-58C6398701F2}" type="presParOf" srcId="{8223C82C-F8A1-4C97-BC89-E584D6C80EC5}" destId="{15ADDB75-E52F-40F6-A196-F5F9D8A5ABDE}" srcOrd="2" destOrd="0" presId="urn:microsoft.com/office/officeart/2005/8/layout/list1"/>
    <dgm:cxn modelId="{DF3730CC-3E70-4092-A559-B552046855A0}" type="presParOf" srcId="{8223C82C-F8A1-4C97-BC89-E584D6C80EC5}" destId="{D1A7C12B-C186-4582-8D61-707094EDE808}" srcOrd="3" destOrd="0" presId="urn:microsoft.com/office/officeart/2005/8/layout/list1"/>
    <dgm:cxn modelId="{1BB32FB2-4FC4-4436-86AC-DC50B186B528}" type="presParOf" srcId="{8223C82C-F8A1-4C97-BC89-E584D6C80EC5}" destId="{11EAB110-B98B-46FC-AB53-9C42A6E6B7B9}" srcOrd="4" destOrd="0" presId="urn:microsoft.com/office/officeart/2005/8/layout/list1"/>
    <dgm:cxn modelId="{088801EA-8F34-4B16-9766-244628F63F67}" type="presParOf" srcId="{11EAB110-B98B-46FC-AB53-9C42A6E6B7B9}" destId="{5AFA15F3-FAB8-4986-BBD2-0E3D9C21A29C}" srcOrd="0" destOrd="0" presId="urn:microsoft.com/office/officeart/2005/8/layout/list1"/>
    <dgm:cxn modelId="{40386EE9-1F0C-457C-A99F-D0FF6C3C9F94}" type="presParOf" srcId="{11EAB110-B98B-46FC-AB53-9C42A6E6B7B9}" destId="{AFC83BB9-B924-4491-A578-1288765CDD40}" srcOrd="1" destOrd="0" presId="urn:microsoft.com/office/officeart/2005/8/layout/list1"/>
    <dgm:cxn modelId="{D4F4C50A-2EF9-4E2A-A7B7-1B1E74D78398}" type="presParOf" srcId="{8223C82C-F8A1-4C97-BC89-E584D6C80EC5}" destId="{342D7677-0A4E-4F02-8517-3C203A3EC004}" srcOrd="5" destOrd="0" presId="urn:microsoft.com/office/officeart/2005/8/layout/list1"/>
    <dgm:cxn modelId="{3B717698-DEEF-446E-85A3-98BD7EF41099}" type="presParOf" srcId="{8223C82C-F8A1-4C97-BC89-E584D6C80EC5}" destId="{41984FB9-448F-4276-A095-C8C69B231573}" srcOrd="6" destOrd="0" presId="urn:microsoft.com/office/officeart/2005/8/layout/list1"/>
    <dgm:cxn modelId="{810B2865-E722-4158-84A3-B5F9C9428576}" type="presParOf" srcId="{8223C82C-F8A1-4C97-BC89-E584D6C80EC5}" destId="{213DE5EC-FF55-4984-8469-249E9AFFBF35}" srcOrd="7" destOrd="0" presId="urn:microsoft.com/office/officeart/2005/8/layout/list1"/>
    <dgm:cxn modelId="{B99E34C1-BC02-41CA-969E-40A285AAAAE7}" type="presParOf" srcId="{8223C82C-F8A1-4C97-BC89-E584D6C80EC5}" destId="{6956D804-9E68-47E8-A9B6-C56D921DEE9D}" srcOrd="8" destOrd="0" presId="urn:microsoft.com/office/officeart/2005/8/layout/list1"/>
    <dgm:cxn modelId="{C4DDC982-1185-4DBE-9C36-1FAB6E5F13C1}" type="presParOf" srcId="{6956D804-9E68-47E8-A9B6-C56D921DEE9D}" destId="{E5EB4686-2AE5-4557-AC83-2D5EF383B1DA}" srcOrd="0" destOrd="0" presId="urn:microsoft.com/office/officeart/2005/8/layout/list1"/>
    <dgm:cxn modelId="{BC2110E8-51A2-4A0F-8BB8-CDA14078C6CA}" type="presParOf" srcId="{6956D804-9E68-47E8-A9B6-C56D921DEE9D}" destId="{F17AA483-1242-4B85-85CC-7BD39278065A}" srcOrd="1" destOrd="0" presId="urn:microsoft.com/office/officeart/2005/8/layout/list1"/>
    <dgm:cxn modelId="{9888DD4B-2BF4-4AAC-BB27-0FD3633B6383}" type="presParOf" srcId="{8223C82C-F8A1-4C97-BC89-E584D6C80EC5}" destId="{62613A0E-6828-45D7-A9CF-2B7B8ABB4DBD}" srcOrd="9" destOrd="0" presId="urn:microsoft.com/office/officeart/2005/8/layout/list1"/>
    <dgm:cxn modelId="{AE2B20F5-54C2-4A76-BF16-72F4C8F0146B}" type="presParOf" srcId="{8223C82C-F8A1-4C97-BC89-E584D6C80EC5}" destId="{818CF401-C403-4BCC-ABDE-11CD6767BA7A}" srcOrd="10" destOrd="0" presId="urn:microsoft.com/office/officeart/2005/8/layout/list1"/>
    <dgm:cxn modelId="{6619F1A0-581E-4ABE-A411-9B54450F6B60}" type="presParOf" srcId="{8223C82C-F8A1-4C97-BC89-E584D6C80EC5}" destId="{3D494652-CAD6-4505-AA58-01BB98CED2A9}" srcOrd="11" destOrd="0" presId="urn:microsoft.com/office/officeart/2005/8/layout/list1"/>
    <dgm:cxn modelId="{861941E4-8757-48FD-A076-0F4A69B7919B}" type="presParOf" srcId="{8223C82C-F8A1-4C97-BC89-E584D6C80EC5}" destId="{345E63E8-357F-4E97-BCBD-5954C4774808}" srcOrd="12" destOrd="0" presId="urn:microsoft.com/office/officeart/2005/8/layout/list1"/>
    <dgm:cxn modelId="{31E8D11C-E6D3-4DF2-A424-2DA74CD4AA6A}" type="presParOf" srcId="{345E63E8-357F-4E97-BCBD-5954C4774808}" destId="{D5D55902-A593-4DFD-8AD5-E8FE633D6BF7}" srcOrd="0" destOrd="0" presId="urn:microsoft.com/office/officeart/2005/8/layout/list1"/>
    <dgm:cxn modelId="{D304E7EC-151F-4B0B-BBAE-293A0E732861}" type="presParOf" srcId="{345E63E8-357F-4E97-BCBD-5954C4774808}" destId="{9F3A8AC6-9075-49F3-9291-5B2863729083}" srcOrd="1" destOrd="0" presId="urn:microsoft.com/office/officeart/2005/8/layout/list1"/>
    <dgm:cxn modelId="{63BC29F7-C83A-4F2D-8E2D-1FD3F2FCEE22}" type="presParOf" srcId="{8223C82C-F8A1-4C97-BC89-E584D6C80EC5}" destId="{E55E271E-5EB4-4FE0-B5B7-120DCD7DEF20}" srcOrd="13" destOrd="0" presId="urn:microsoft.com/office/officeart/2005/8/layout/list1"/>
    <dgm:cxn modelId="{85F80AF0-64DA-4F07-99FD-36E92B4C076D}" type="presParOf" srcId="{8223C82C-F8A1-4C97-BC89-E584D6C80EC5}" destId="{A9B82688-9945-4221-B442-21AB959D20A2}" srcOrd="14" destOrd="0" presId="urn:microsoft.com/office/officeart/2005/8/layout/list1"/>
    <dgm:cxn modelId="{DB9DE7B0-F987-4FA9-81CE-94E63DC8206A}" type="presParOf" srcId="{8223C82C-F8A1-4C97-BC89-E584D6C80EC5}" destId="{F5D2B68E-39CE-48B0-AF8E-1694429FC1DD}" srcOrd="15" destOrd="0" presId="urn:microsoft.com/office/officeart/2005/8/layout/list1"/>
    <dgm:cxn modelId="{2F2F3FCB-2673-4A0B-8A48-A2D7AFECB73D}" type="presParOf" srcId="{8223C82C-F8A1-4C97-BC89-E584D6C80EC5}" destId="{CE47B23A-20C8-4A12-A224-7129AD0B2CBC}" srcOrd="16" destOrd="0" presId="urn:microsoft.com/office/officeart/2005/8/layout/list1"/>
    <dgm:cxn modelId="{69F43A6B-173D-4ACC-98E9-9922A8EAC63B}" type="presParOf" srcId="{CE47B23A-20C8-4A12-A224-7129AD0B2CBC}" destId="{AEF4BDD7-64F7-4F76-BFC1-BE863913B93E}" srcOrd="0" destOrd="0" presId="urn:microsoft.com/office/officeart/2005/8/layout/list1"/>
    <dgm:cxn modelId="{03C1AFC9-59FD-4339-A8E9-9ED61B8434B9}" type="presParOf" srcId="{CE47B23A-20C8-4A12-A224-7129AD0B2CBC}" destId="{2988E605-7E31-4571-AB6C-CBBC10C77B5C}" srcOrd="1" destOrd="0" presId="urn:microsoft.com/office/officeart/2005/8/layout/list1"/>
    <dgm:cxn modelId="{AB11EF96-FB97-44AF-9096-0129CEE490BF}" type="presParOf" srcId="{8223C82C-F8A1-4C97-BC89-E584D6C80EC5}" destId="{21277695-6ECC-44EF-B53E-F709A1B66173}" srcOrd="17" destOrd="0" presId="urn:microsoft.com/office/officeart/2005/8/layout/list1"/>
    <dgm:cxn modelId="{C63DAD00-C85C-4C0F-8064-AA699BC61334}" type="presParOf" srcId="{8223C82C-F8A1-4C97-BC89-E584D6C80EC5}" destId="{888FA3D0-82B4-4248-98F3-4990455ADDB0}" srcOrd="18" destOrd="0" presId="urn:microsoft.com/office/officeart/2005/8/layout/list1"/>
    <dgm:cxn modelId="{4C0B5DCA-7ED0-4BA2-994C-B0E761114927}" type="presParOf" srcId="{8223C82C-F8A1-4C97-BC89-E584D6C80EC5}" destId="{5161A378-F14F-4785-9C23-6499432D0284}" srcOrd="19" destOrd="0" presId="urn:microsoft.com/office/officeart/2005/8/layout/list1"/>
    <dgm:cxn modelId="{DE649AA0-F6CD-428B-939B-F77A37202667}" type="presParOf" srcId="{8223C82C-F8A1-4C97-BC89-E584D6C80EC5}" destId="{75786839-D705-432E-85EA-B42B47D3BF04}" srcOrd="20" destOrd="0" presId="urn:microsoft.com/office/officeart/2005/8/layout/list1"/>
    <dgm:cxn modelId="{55A91C43-1530-4377-A350-D64D0454C615}" type="presParOf" srcId="{75786839-D705-432E-85EA-B42B47D3BF04}" destId="{45E045E4-0EDC-41F6-8D27-7629CC5EEB91}" srcOrd="0" destOrd="0" presId="urn:microsoft.com/office/officeart/2005/8/layout/list1"/>
    <dgm:cxn modelId="{3BA4839B-7347-49AA-96FC-C6BBA0E89574}" type="presParOf" srcId="{75786839-D705-432E-85EA-B42B47D3BF04}" destId="{9D1A68F0-654E-482C-BAE4-9225E3150E92}" srcOrd="1" destOrd="0" presId="urn:microsoft.com/office/officeart/2005/8/layout/list1"/>
    <dgm:cxn modelId="{5DF17552-CBAA-4B6A-985F-C48F868CE9F1}" type="presParOf" srcId="{8223C82C-F8A1-4C97-BC89-E584D6C80EC5}" destId="{443F98A8-C2DC-4C06-86EA-1E9A0679852A}" srcOrd="21" destOrd="0" presId="urn:microsoft.com/office/officeart/2005/8/layout/list1"/>
    <dgm:cxn modelId="{245A3D07-74EB-4B9F-9F77-DB3A942FB911}" type="presParOf" srcId="{8223C82C-F8A1-4C97-BC89-E584D6C80EC5}" destId="{BDFE5CA0-6291-4818-91E9-A36FCA39AC7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2CC59-E017-43D2-B831-A10069051F3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846191-2153-46B9-B45E-5CF74FD4B7A2}">
      <dgm:prSet/>
      <dgm:spPr/>
      <dgm:t>
        <a:bodyPr/>
        <a:lstStyle/>
        <a:p>
          <a:r>
            <a:rPr lang="hu-HU"/>
            <a:t>Más-más igénnyel</a:t>
          </a:r>
          <a:endParaRPr lang="en-US"/>
        </a:p>
      </dgm:t>
    </dgm:pt>
    <dgm:pt modelId="{F70EBFE1-4B6F-4339-80B3-B6B56AD41AAA}" type="parTrans" cxnId="{27F07489-69E3-4DF1-89DB-72CA6CE013B3}">
      <dgm:prSet/>
      <dgm:spPr/>
      <dgm:t>
        <a:bodyPr/>
        <a:lstStyle/>
        <a:p>
          <a:endParaRPr lang="en-US"/>
        </a:p>
      </dgm:t>
    </dgm:pt>
    <dgm:pt modelId="{28766EE5-D2A5-4060-B137-CE3BBB97AB8E}" type="sibTrans" cxnId="{27F07489-69E3-4DF1-89DB-72CA6CE013B3}">
      <dgm:prSet/>
      <dgm:spPr/>
      <dgm:t>
        <a:bodyPr/>
        <a:lstStyle/>
        <a:p>
          <a:endParaRPr lang="en-US"/>
        </a:p>
      </dgm:t>
    </dgm:pt>
    <dgm:pt modelId="{E50B87B6-86AD-4921-AA20-C53D97410EE8}">
      <dgm:prSet/>
      <dgm:spPr/>
      <dgm:t>
        <a:bodyPr/>
        <a:lstStyle/>
        <a:p>
          <a:r>
            <a:rPr lang="hu-HU"/>
            <a:t>Állandó lakosok</a:t>
          </a:r>
          <a:endParaRPr lang="en-US"/>
        </a:p>
      </dgm:t>
    </dgm:pt>
    <dgm:pt modelId="{9653047B-581C-46CA-8CE4-2512418896FF}" type="parTrans" cxnId="{6E9F1C3F-8376-4781-8747-CFBAACA1201B}">
      <dgm:prSet/>
      <dgm:spPr/>
      <dgm:t>
        <a:bodyPr/>
        <a:lstStyle/>
        <a:p>
          <a:endParaRPr lang="en-US"/>
        </a:p>
      </dgm:t>
    </dgm:pt>
    <dgm:pt modelId="{F9432318-E162-4AF4-8923-3AA154FC9872}" type="sibTrans" cxnId="{6E9F1C3F-8376-4781-8747-CFBAACA1201B}">
      <dgm:prSet/>
      <dgm:spPr/>
      <dgm:t>
        <a:bodyPr/>
        <a:lstStyle/>
        <a:p>
          <a:endParaRPr lang="en-US"/>
        </a:p>
      </dgm:t>
    </dgm:pt>
    <dgm:pt modelId="{40883E08-E748-455F-9515-997973ABC95C}">
      <dgm:prSet/>
      <dgm:spPr/>
      <dgm:t>
        <a:bodyPr/>
        <a:lstStyle/>
        <a:p>
          <a:r>
            <a:rPr lang="hu-HU"/>
            <a:t>Nyaralótulajdonosok</a:t>
          </a:r>
          <a:endParaRPr lang="en-US"/>
        </a:p>
      </dgm:t>
    </dgm:pt>
    <dgm:pt modelId="{7CB51723-221E-4FEA-8208-E5107A434931}" type="parTrans" cxnId="{57C3D5F8-58DA-469A-B930-0BD0112549AE}">
      <dgm:prSet/>
      <dgm:spPr/>
      <dgm:t>
        <a:bodyPr/>
        <a:lstStyle/>
        <a:p>
          <a:endParaRPr lang="en-US"/>
        </a:p>
      </dgm:t>
    </dgm:pt>
    <dgm:pt modelId="{8A0FF7EB-8D58-4E26-B599-FA4E3D8078F4}" type="sibTrans" cxnId="{57C3D5F8-58DA-469A-B930-0BD0112549AE}">
      <dgm:prSet/>
      <dgm:spPr/>
      <dgm:t>
        <a:bodyPr/>
        <a:lstStyle/>
        <a:p>
          <a:endParaRPr lang="en-US"/>
        </a:p>
      </dgm:t>
    </dgm:pt>
    <dgm:pt modelId="{44F63AC5-60A6-42DD-9821-AB35440F8DD7}">
      <dgm:prSet/>
      <dgm:spPr/>
      <dgm:t>
        <a:bodyPr/>
        <a:lstStyle/>
        <a:p>
          <a:r>
            <a:rPr lang="hu-HU"/>
            <a:t>Áprilistól októberig</a:t>
          </a:r>
          <a:endParaRPr lang="en-US"/>
        </a:p>
      </dgm:t>
    </dgm:pt>
    <dgm:pt modelId="{C7848443-1E86-4669-AFD1-A6860D1D93F1}" type="parTrans" cxnId="{7D4DB8B8-4698-474D-A437-0AEA3CDF70F3}">
      <dgm:prSet/>
      <dgm:spPr/>
      <dgm:t>
        <a:bodyPr/>
        <a:lstStyle/>
        <a:p>
          <a:endParaRPr lang="en-US"/>
        </a:p>
      </dgm:t>
    </dgm:pt>
    <dgm:pt modelId="{DBB7E432-9092-4AC6-A936-5BF69B5B563A}" type="sibTrans" cxnId="{7D4DB8B8-4698-474D-A437-0AEA3CDF70F3}">
      <dgm:prSet/>
      <dgm:spPr/>
      <dgm:t>
        <a:bodyPr/>
        <a:lstStyle/>
        <a:p>
          <a:endParaRPr lang="en-US"/>
        </a:p>
      </dgm:t>
    </dgm:pt>
    <dgm:pt modelId="{7B2FAE6D-F100-4157-B762-A7E640E7452E}">
      <dgm:prSet/>
      <dgm:spPr/>
      <dgm:t>
        <a:bodyPr/>
        <a:lstStyle/>
        <a:p>
          <a:r>
            <a:rPr lang="hu-HU"/>
            <a:t>A várost magukénak érzik</a:t>
          </a:r>
          <a:endParaRPr lang="en-US"/>
        </a:p>
      </dgm:t>
    </dgm:pt>
    <dgm:pt modelId="{28AA092F-79FE-4752-B9DB-1A9772951228}" type="parTrans" cxnId="{E7C297E2-896B-4CB2-AD82-9998586D8339}">
      <dgm:prSet/>
      <dgm:spPr/>
      <dgm:t>
        <a:bodyPr/>
        <a:lstStyle/>
        <a:p>
          <a:endParaRPr lang="en-US"/>
        </a:p>
      </dgm:t>
    </dgm:pt>
    <dgm:pt modelId="{96CD6743-1637-4D4A-A620-E4C595D20B98}" type="sibTrans" cxnId="{E7C297E2-896B-4CB2-AD82-9998586D8339}">
      <dgm:prSet/>
      <dgm:spPr/>
      <dgm:t>
        <a:bodyPr/>
        <a:lstStyle/>
        <a:p>
          <a:endParaRPr lang="en-US"/>
        </a:p>
      </dgm:t>
    </dgm:pt>
    <dgm:pt modelId="{5FA83BB5-1F6B-4108-8160-8C41102CE057}">
      <dgm:prSet/>
      <dgm:spPr/>
      <dgm:t>
        <a:bodyPr/>
        <a:lstStyle/>
        <a:p>
          <a:r>
            <a:rPr lang="hu-HU"/>
            <a:t>Olvasási szokásaik</a:t>
          </a:r>
          <a:endParaRPr lang="en-US"/>
        </a:p>
      </dgm:t>
    </dgm:pt>
    <dgm:pt modelId="{F1146CA9-A2D7-4F3B-898C-200E9CF6EBEF}" type="parTrans" cxnId="{201991D1-0A9E-45D3-8734-2BB67EEEB69D}">
      <dgm:prSet/>
      <dgm:spPr/>
      <dgm:t>
        <a:bodyPr/>
        <a:lstStyle/>
        <a:p>
          <a:endParaRPr lang="en-US"/>
        </a:p>
      </dgm:t>
    </dgm:pt>
    <dgm:pt modelId="{8D2C4301-77B4-4DC4-B146-3F2637DFE8B5}" type="sibTrans" cxnId="{201991D1-0A9E-45D3-8734-2BB67EEEB69D}">
      <dgm:prSet/>
      <dgm:spPr/>
      <dgm:t>
        <a:bodyPr/>
        <a:lstStyle/>
        <a:p>
          <a:endParaRPr lang="en-US"/>
        </a:p>
      </dgm:t>
    </dgm:pt>
    <dgm:pt modelId="{A9A892C8-2865-497A-96AA-A31C46B78173}">
      <dgm:prSet/>
      <dgm:spPr/>
      <dgm:t>
        <a:bodyPr/>
        <a:lstStyle/>
        <a:p>
          <a:r>
            <a:rPr lang="hu-HU"/>
            <a:t>Turisták</a:t>
          </a:r>
          <a:endParaRPr lang="en-US"/>
        </a:p>
      </dgm:t>
    </dgm:pt>
    <dgm:pt modelId="{2EDA7B27-2971-4A46-8272-1D7EEE70123E}" type="parTrans" cxnId="{1F6709DE-43EB-4E97-B351-A9B0A5F24627}">
      <dgm:prSet/>
      <dgm:spPr/>
      <dgm:t>
        <a:bodyPr/>
        <a:lstStyle/>
        <a:p>
          <a:endParaRPr lang="en-US"/>
        </a:p>
      </dgm:t>
    </dgm:pt>
    <dgm:pt modelId="{52D8662E-45BA-44A0-AEEA-1704F49442A2}" type="sibTrans" cxnId="{1F6709DE-43EB-4E97-B351-A9B0A5F24627}">
      <dgm:prSet/>
      <dgm:spPr/>
      <dgm:t>
        <a:bodyPr/>
        <a:lstStyle/>
        <a:p>
          <a:endParaRPr lang="en-US"/>
        </a:p>
      </dgm:t>
    </dgm:pt>
    <dgm:pt modelId="{B08081E7-BD4A-4A1A-B03D-210B46F13B0F}">
      <dgm:prSet/>
      <dgm:spPr/>
      <dgm:t>
        <a:bodyPr/>
        <a:lstStyle/>
        <a:p>
          <a:r>
            <a:rPr lang="hu-HU"/>
            <a:t>Főként információ</a:t>
          </a:r>
          <a:endParaRPr lang="en-US"/>
        </a:p>
      </dgm:t>
    </dgm:pt>
    <dgm:pt modelId="{6737CA52-0EE7-4A7F-8C21-2AA03AC21E49}" type="parTrans" cxnId="{D9CAE380-4884-4954-9C5A-5E521B0F42AB}">
      <dgm:prSet/>
      <dgm:spPr/>
      <dgm:t>
        <a:bodyPr/>
        <a:lstStyle/>
        <a:p>
          <a:endParaRPr lang="en-US"/>
        </a:p>
      </dgm:t>
    </dgm:pt>
    <dgm:pt modelId="{FFAD3D1C-6890-4B3B-8112-A47CB0A93C2E}" type="sibTrans" cxnId="{D9CAE380-4884-4954-9C5A-5E521B0F42AB}">
      <dgm:prSet/>
      <dgm:spPr/>
      <dgm:t>
        <a:bodyPr/>
        <a:lstStyle/>
        <a:p>
          <a:endParaRPr lang="en-US"/>
        </a:p>
      </dgm:t>
    </dgm:pt>
    <dgm:pt modelId="{426A6667-75E5-4D5C-A230-1B775F8AD665}">
      <dgm:prSet/>
      <dgm:spPr/>
      <dgm:t>
        <a:bodyPr/>
        <a:lstStyle/>
        <a:p>
          <a:r>
            <a:rPr lang="hu-HU"/>
            <a:t>Szórakozás a cél</a:t>
          </a:r>
          <a:endParaRPr lang="en-US"/>
        </a:p>
      </dgm:t>
    </dgm:pt>
    <dgm:pt modelId="{3CDE6E9D-43D5-48C0-B07E-14C0BEB3C641}" type="parTrans" cxnId="{34C12A7C-B9C1-42C9-951B-D6FBC469CC31}">
      <dgm:prSet/>
      <dgm:spPr/>
      <dgm:t>
        <a:bodyPr/>
        <a:lstStyle/>
        <a:p>
          <a:endParaRPr lang="en-US"/>
        </a:p>
      </dgm:t>
    </dgm:pt>
    <dgm:pt modelId="{CDA30CFD-DB9B-4863-B92A-EBA8F1D76BA4}" type="sibTrans" cxnId="{34C12A7C-B9C1-42C9-951B-D6FBC469CC31}">
      <dgm:prSet/>
      <dgm:spPr/>
      <dgm:t>
        <a:bodyPr/>
        <a:lstStyle/>
        <a:p>
          <a:endParaRPr lang="en-US"/>
        </a:p>
      </dgm:t>
    </dgm:pt>
    <dgm:pt modelId="{ABCEAC04-5C2F-46E9-8D80-CA41E7910C18}" type="pres">
      <dgm:prSet presAssocID="{CCC2CC59-E017-43D2-B831-A10069051F3D}" presName="linear" presStyleCnt="0">
        <dgm:presLayoutVars>
          <dgm:dir/>
          <dgm:animLvl val="lvl"/>
          <dgm:resizeHandles val="exact"/>
        </dgm:presLayoutVars>
      </dgm:prSet>
      <dgm:spPr/>
    </dgm:pt>
    <dgm:pt modelId="{F9AFD368-F3DD-4706-9CE8-1ED7EF800440}" type="pres">
      <dgm:prSet presAssocID="{7F846191-2153-46B9-B45E-5CF74FD4B7A2}" presName="parentLin" presStyleCnt="0"/>
      <dgm:spPr/>
    </dgm:pt>
    <dgm:pt modelId="{5A0D9E21-6FDD-469C-BFFB-A89D63C5D72B}" type="pres">
      <dgm:prSet presAssocID="{7F846191-2153-46B9-B45E-5CF74FD4B7A2}" presName="parentLeftMargin" presStyleLbl="node1" presStyleIdx="0" presStyleCnt="4"/>
      <dgm:spPr/>
    </dgm:pt>
    <dgm:pt modelId="{F3F8CB86-9518-4F2E-BCF2-130148F113F6}" type="pres">
      <dgm:prSet presAssocID="{7F846191-2153-46B9-B45E-5CF74FD4B7A2}" presName="parentText" presStyleLbl="node1" presStyleIdx="0" presStyleCnt="4" custLinFactNeighborX="-62487" custLinFactNeighborY="1467">
        <dgm:presLayoutVars>
          <dgm:chMax val="0"/>
          <dgm:bulletEnabled val="1"/>
        </dgm:presLayoutVars>
      </dgm:prSet>
      <dgm:spPr/>
    </dgm:pt>
    <dgm:pt modelId="{C0C0CA7A-6B56-4BFE-82E1-B65FFE4E6102}" type="pres">
      <dgm:prSet presAssocID="{7F846191-2153-46B9-B45E-5CF74FD4B7A2}" presName="negativeSpace" presStyleCnt="0"/>
      <dgm:spPr/>
    </dgm:pt>
    <dgm:pt modelId="{321FE8D4-77F3-4593-B09D-55B0E7BB7060}" type="pres">
      <dgm:prSet presAssocID="{7F846191-2153-46B9-B45E-5CF74FD4B7A2}" presName="childText" presStyleLbl="conFgAcc1" presStyleIdx="0" presStyleCnt="4">
        <dgm:presLayoutVars>
          <dgm:bulletEnabled val="1"/>
        </dgm:presLayoutVars>
      </dgm:prSet>
      <dgm:spPr/>
    </dgm:pt>
    <dgm:pt modelId="{17C23487-2D3E-489F-A64E-530E5D3E8DBD}" type="pres">
      <dgm:prSet presAssocID="{28766EE5-D2A5-4060-B137-CE3BBB97AB8E}" presName="spaceBetweenRectangles" presStyleCnt="0"/>
      <dgm:spPr/>
    </dgm:pt>
    <dgm:pt modelId="{D9705AEC-8621-4100-A156-7E881B2FE8F4}" type="pres">
      <dgm:prSet presAssocID="{E50B87B6-86AD-4921-AA20-C53D97410EE8}" presName="parentLin" presStyleCnt="0"/>
      <dgm:spPr/>
    </dgm:pt>
    <dgm:pt modelId="{50F1B52E-58D6-4810-85E1-0DE66D74C835}" type="pres">
      <dgm:prSet presAssocID="{E50B87B6-86AD-4921-AA20-C53D97410EE8}" presName="parentLeftMargin" presStyleLbl="node1" presStyleIdx="0" presStyleCnt="4"/>
      <dgm:spPr/>
    </dgm:pt>
    <dgm:pt modelId="{473C784A-D5B0-4E31-931D-CBE7449C5FF7}" type="pres">
      <dgm:prSet presAssocID="{E50B87B6-86AD-4921-AA20-C53D97410E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F4DFEE-67C1-4C09-AA8B-5D755F3FDA2E}" type="pres">
      <dgm:prSet presAssocID="{E50B87B6-86AD-4921-AA20-C53D97410EE8}" presName="negativeSpace" presStyleCnt="0"/>
      <dgm:spPr/>
    </dgm:pt>
    <dgm:pt modelId="{FF01A0FD-6790-45AC-A943-7A86B9ED0371}" type="pres">
      <dgm:prSet presAssocID="{E50B87B6-86AD-4921-AA20-C53D97410EE8}" presName="childText" presStyleLbl="conFgAcc1" presStyleIdx="1" presStyleCnt="4">
        <dgm:presLayoutVars>
          <dgm:bulletEnabled val="1"/>
        </dgm:presLayoutVars>
      </dgm:prSet>
      <dgm:spPr/>
    </dgm:pt>
    <dgm:pt modelId="{3ED4266B-989B-43C9-9FB2-7143CF22880E}" type="pres">
      <dgm:prSet presAssocID="{F9432318-E162-4AF4-8923-3AA154FC9872}" presName="spaceBetweenRectangles" presStyleCnt="0"/>
      <dgm:spPr/>
    </dgm:pt>
    <dgm:pt modelId="{66D200BA-24A9-472B-97B2-64E775E7E80D}" type="pres">
      <dgm:prSet presAssocID="{40883E08-E748-455F-9515-997973ABC95C}" presName="parentLin" presStyleCnt="0"/>
      <dgm:spPr/>
    </dgm:pt>
    <dgm:pt modelId="{A40700A5-DB80-4FF1-A30F-0A1FE7F71229}" type="pres">
      <dgm:prSet presAssocID="{40883E08-E748-455F-9515-997973ABC95C}" presName="parentLeftMargin" presStyleLbl="node1" presStyleIdx="1" presStyleCnt="4"/>
      <dgm:spPr/>
    </dgm:pt>
    <dgm:pt modelId="{E33925D3-162A-4D67-9492-ABFDCCAA16D3}" type="pres">
      <dgm:prSet presAssocID="{40883E08-E748-455F-9515-997973ABC9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AB81240-FEB9-4B4A-ABA8-3BA8BAF99F26}" type="pres">
      <dgm:prSet presAssocID="{40883E08-E748-455F-9515-997973ABC95C}" presName="negativeSpace" presStyleCnt="0"/>
      <dgm:spPr/>
    </dgm:pt>
    <dgm:pt modelId="{7B238887-2080-4590-B19F-3B018A4AAE71}" type="pres">
      <dgm:prSet presAssocID="{40883E08-E748-455F-9515-997973ABC95C}" presName="childText" presStyleLbl="conFgAcc1" presStyleIdx="2" presStyleCnt="4">
        <dgm:presLayoutVars>
          <dgm:bulletEnabled val="1"/>
        </dgm:presLayoutVars>
      </dgm:prSet>
      <dgm:spPr/>
    </dgm:pt>
    <dgm:pt modelId="{5676FF1F-51E5-4D0C-AAE9-B7DD26C89965}" type="pres">
      <dgm:prSet presAssocID="{8A0FF7EB-8D58-4E26-B599-FA4E3D8078F4}" presName="spaceBetweenRectangles" presStyleCnt="0"/>
      <dgm:spPr/>
    </dgm:pt>
    <dgm:pt modelId="{A42E718D-19C1-4B0D-9007-526E88E7851D}" type="pres">
      <dgm:prSet presAssocID="{A9A892C8-2865-497A-96AA-A31C46B78173}" presName="parentLin" presStyleCnt="0"/>
      <dgm:spPr/>
    </dgm:pt>
    <dgm:pt modelId="{967C24D5-505E-4BA5-83A9-4C3846D1F05C}" type="pres">
      <dgm:prSet presAssocID="{A9A892C8-2865-497A-96AA-A31C46B78173}" presName="parentLeftMargin" presStyleLbl="node1" presStyleIdx="2" presStyleCnt="4"/>
      <dgm:spPr/>
    </dgm:pt>
    <dgm:pt modelId="{88F84452-FFE4-4E06-8DDC-C4B92688D14F}" type="pres">
      <dgm:prSet presAssocID="{A9A892C8-2865-497A-96AA-A31C46B7817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B567D2C-264C-4E24-BB0C-A26A6C5B1466}" type="pres">
      <dgm:prSet presAssocID="{A9A892C8-2865-497A-96AA-A31C46B78173}" presName="negativeSpace" presStyleCnt="0"/>
      <dgm:spPr/>
    </dgm:pt>
    <dgm:pt modelId="{3054501F-BD4F-4064-BC69-A029ABAF1A17}" type="pres">
      <dgm:prSet presAssocID="{A9A892C8-2865-497A-96AA-A31C46B781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93A8307-A3DA-4868-BA75-7D504D78DE56}" type="presOf" srcId="{40883E08-E748-455F-9515-997973ABC95C}" destId="{A40700A5-DB80-4FF1-A30F-0A1FE7F71229}" srcOrd="0" destOrd="0" presId="urn:microsoft.com/office/officeart/2005/8/layout/list1"/>
    <dgm:cxn modelId="{76200317-AEA0-48ED-867B-022FD6728858}" type="presOf" srcId="{5FA83BB5-1F6B-4108-8160-8C41102CE057}" destId="{7B238887-2080-4590-B19F-3B018A4AAE71}" srcOrd="0" destOrd="2" presId="urn:microsoft.com/office/officeart/2005/8/layout/list1"/>
    <dgm:cxn modelId="{C5DFCE1E-803B-469D-943F-C268C80E70DA}" type="presOf" srcId="{7F846191-2153-46B9-B45E-5CF74FD4B7A2}" destId="{F3F8CB86-9518-4F2E-BCF2-130148F113F6}" srcOrd="1" destOrd="0" presId="urn:microsoft.com/office/officeart/2005/8/layout/list1"/>
    <dgm:cxn modelId="{6E9F1C3F-8376-4781-8747-CFBAACA1201B}" srcId="{CCC2CC59-E017-43D2-B831-A10069051F3D}" destId="{E50B87B6-86AD-4921-AA20-C53D97410EE8}" srcOrd="1" destOrd="0" parTransId="{9653047B-581C-46CA-8CE4-2512418896FF}" sibTransId="{F9432318-E162-4AF4-8923-3AA154FC9872}"/>
    <dgm:cxn modelId="{28006661-CBE9-475B-8197-7AF57B69660C}" type="presOf" srcId="{E50B87B6-86AD-4921-AA20-C53D97410EE8}" destId="{50F1B52E-58D6-4810-85E1-0DE66D74C835}" srcOrd="0" destOrd="0" presId="urn:microsoft.com/office/officeart/2005/8/layout/list1"/>
    <dgm:cxn modelId="{6C61EA61-06D1-4B83-9539-91DF466DEF44}" type="presOf" srcId="{7B2FAE6D-F100-4157-B762-A7E640E7452E}" destId="{7B238887-2080-4590-B19F-3B018A4AAE71}" srcOrd="0" destOrd="1" presId="urn:microsoft.com/office/officeart/2005/8/layout/list1"/>
    <dgm:cxn modelId="{E917C46E-9E4C-40A7-9FDC-54EDBABFD99F}" type="presOf" srcId="{7F846191-2153-46B9-B45E-5CF74FD4B7A2}" destId="{5A0D9E21-6FDD-469C-BFFB-A89D63C5D72B}" srcOrd="0" destOrd="0" presId="urn:microsoft.com/office/officeart/2005/8/layout/list1"/>
    <dgm:cxn modelId="{442AF26E-87D4-438C-886C-F1F29911D77F}" type="presOf" srcId="{44F63AC5-60A6-42DD-9821-AB35440F8DD7}" destId="{7B238887-2080-4590-B19F-3B018A4AAE71}" srcOrd="0" destOrd="0" presId="urn:microsoft.com/office/officeart/2005/8/layout/list1"/>
    <dgm:cxn modelId="{664EBF74-D197-462C-8D52-936C83672F2B}" type="presOf" srcId="{A9A892C8-2865-497A-96AA-A31C46B78173}" destId="{88F84452-FFE4-4E06-8DDC-C4B92688D14F}" srcOrd="1" destOrd="0" presId="urn:microsoft.com/office/officeart/2005/8/layout/list1"/>
    <dgm:cxn modelId="{71D9965A-383A-4D75-8502-3082EA39024E}" type="presOf" srcId="{A9A892C8-2865-497A-96AA-A31C46B78173}" destId="{967C24D5-505E-4BA5-83A9-4C3846D1F05C}" srcOrd="0" destOrd="0" presId="urn:microsoft.com/office/officeart/2005/8/layout/list1"/>
    <dgm:cxn modelId="{34C12A7C-B9C1-42C9-951B-D6FBC469CC31}" srcId="{A9A892C8-2865-497A-96AA-A31C46B78173}" destId="{426A6667-75E5-4D5C-A230-1B775F8AD665}" srcOrd="1" destOrd="0" parTransId="{3CDE6E9D-43D5-48C0-B07E-14C0BEB3C641}" sibTransId="{CDA30CFD-DB9B-4863-B92A-EBA8F1D76BA4}"/>
    <dgm:cxn modelId="{D9CAE380-4884-4954-9C5A-5E521B0F42AB}" srcId="{A9A892C8-2865-497A-96AA-A31C46B78173}" destId="{B08081E7-BD4A-4A1A-B03D-210B46F13B0F}" srcOrd="0" destOrd="0" parTransId="{6737CA52-0EE7-4A7F-8C21-2AA03AC21E49}" sibTransId="{FFAD3D1C-6890-4B3B-8112-A47CB0A93C2E}"/>
    <dgm:cxn modelId="{27F07489-69E3-4DF1-89DB-72CA6CE013B3}" srcId="{CCC2CC59-E017-43D2-B831-A10069051F3D}" destId="{7F846191-2153-46B9-B45E-5CF74FD4B7A2}" srcOrd="0" destOrd="0" parTransId="{F70EBFE1-4B6F-4339-80B3-B6B56AD41AAA}" sibTransId="{28766EE5-D2A5-4060-B137-CE3BBB97AB8E}"/>
    <dgm:cxn modelId="{4C16268A-E1C9-4EF9-8BD5-1E971AFC92B8}" type="presOf" srcId="{40883E08-E748-455F-9515-997973ABC95C}" destId="{E33925D3-162A-4D67-9492-ABFDCCAA16D3}" srcOrd="1" destOrd="0" presId="urn:microsoft.com/office/officeart/2005/8/layout/list1"/>
    <dgm:cxn modelId="{05E777A4-94FB-4B8E-8E35-C56A1515F75C}" type="presOf" srcId="{CCC2CC59-E017-43D2-B831-A10069051F3D}" destId="{ABCEAC04-5C2F-46E9-8D80-CA41E7910C18}" srcOrd="0" destOrd="0" presId="urn:microsoft.com/office/officeart/2005/8/layout/list1"/>
    <dgm:cxn modelId="{1F5259B4-4D17-4281-B09A-6FB886926C73}" type="presOf" srcId="{B08081E7-BD4A-4A1A-B03D-210B46F13B0F}" destId="{3054501F-BD4F-4064-BC69-A029ABAF1A17}" srcOrd="0" destOrd="0" presId="urn:microsoft.com/office/officeart/2005/8/layout/list1"/>
    <dgm:cxn modelId="{7D4DB8B8-4698-474D-A437-0AEA3CDF70F3}" srcId="{40883E08-E748-455F-9515-997973ABC95C}" destId="{44F63AC5-60A6-42DD-9821-AB35440F8DD7}" srcOrd="0" destOrd="0" parTransId="{C7848443-1E86-4669-AFD1-A6860D1D93F1}" sibTransId="{DBB7E432-9092-4AC6-A936-5BF69B5B563A}"/>
    <dgm:cxn modelId="{09F593BA-D16E-4FD3-B08F-ADDDBE6647A4}" type="presOf" srcId="{E50B87B6-86AD-4921-AA20-C53D97410EE8}" destId="{473C784A-D5B0-4E31-931D-CBE7449C5FF7}" srcOrd="1" destOrd="0" presId="urn:microsoft.com/office/officeart/2005/8/layout/list1"/>
    <dgm:cxn modelId="{201991D1-0A9E-45D3-8734-2BB67EEEB69D}" srcId="{40883E08-E748-455F-9515-997973ABC95C}" destId="{5FA83BB5-1F6B-4108-8160-8C41102CE057}" srcOrd="2" destOrd="0" parTransId="{F1146CA9-A2D7-4F3B-898C-200E9CF6EBEF}" sibTransId="{8D2C4301-77B4-4DC4-B146-3F2637DFE8B5}"/>
    <dgm:cxn modelId="{EDF48DD8-3C50-415D-9D21-36403C7CB247}" type="presOf" srcId="{426A6667-75E5-4D5C-A230-1B775F8AD665}" destId="{3054501F-BD4F-4064-BC69-A029ABAF1A17}" srcOrd="0" destOrd="1" presId="urn:microsoft.com/office/officeart/2005/8/layout/list1"/>
    <dgm:cxn modelId="{1F6709DE-43EB-4E97-B351-A9B0A5F24627}" srcId="{CCC2CC59-E017-43D2-B831-A10069051F3D}" destId="{A9A892C8-2865-497A-96AA-A31C46B78173}" srcOrd="3" destOrd="0" parTransId="{2EDA7B27-2971-4A46-8272-1D7EEE70123E}" sibTransId="{52D8662E-45BA-44A0-AEEA-1704F49442A2}"/>
    <dgm:cxn modelId="{E7C297E2-896B-4CB2-AD82-9998586D8339}" srcId="{40883E08-E748-455F-9515-997973ABC95C}" destId="{7B2FAE6D-F100-4157-B762-A7E640E7452E}" srcOrd="1" destOrd="0" parTransId="{28AA092F-79FE-4752-B9DB-1A9772951228}" sibTransId="{96CD6743-1637-4D4A-A620-E4C595D20B98}"/>
    <dgm:cxn modelId="{57C3D5F8-58DA-469A-B930-0BD0112549AE}" srcId="{CCC2CC59-E017-43D2-B831-A10069051F3D}" destId="{40883E08-E748-455F-9515-997973ABC95C}" srcOrd="2" destOrd="0" parTransId="{7CB51723-221E-4FEA-8208-E5107A434931}" sibTransId="{8A0FF7EB-8D58-4E26-B599-FA4E3D8078F4}"/>
    <dgm:cxn modelId="{0EDECA4A-F314-4B5D-AC33-52BCB79190A5}" type="presParOf" srcId="{ABCEAC04-5C2F-46E9-8D80-CA41E7910C18}" destId="{F9AFD368-F3DD-4706-9CE8-1ED7EF800440}" srcOrd="0" destOrd="0" presId="urn:microsoft.com/office/officeart/2005/8/layout/list1"/>
    <dgm:cxn modelId="{4B78F4B7-54FC-4F3F-B710-35276617B5D6}" type="presParOf" srcId="{F9AFD368-F3DD-4706-9CE8-1ED7EF800440}" destId="{5A0D9E21-6FDD-469C-BFFB-A89D63C5D72B}" srcOrd="0" destOrd="0" presId="urn:microsoft.com/office/officeart/2005/8/layout/list1"/>
    <dgm:cxn modelId="{CE377C6B-E32C-4C18-A702-8585CC5A1F48}" type="presParOf" srcId="{F9AFD368-F3DD-4706-9CE8-1ED7EF800440}" destId="{F3F8CB86-9518-4F2E-BCF2-130148F113F6}" srcOrd="1" destOrd="0" presId="urn:microsoft.com/office/officeart/2005/8/layout/list1"/>
    <dgm:cxn modelId="{D45E7E23-8B81-4BAA-9D1F-D23D7A51E174}" type="presParOf" srcId="{ABCEAC04-5C2F-46E9-8D80-CA41E7910C18}" destId="{C0C0CA7A-6B56-4BFE-82E1-B65FFE4E6102}" srcOrd="1" destOrd="0" presId="urn:microsoft.com/office/officeart/2005/8/layout/list1"/>
    <dgm:cxn modelId="{27C8F1F1-C783-42FE-B46A-E1120C02AC63}" type="presParOf" srcId="{ABCEAC04-5C2F-46E9-8D80-CA41E7910C18}" destId="{321FE8D4-77F3-4593-B09D-55B0E7BB7060}" srcOrd="2" destOrd="0" presId="urn:microsoft.com/office/officeart/2005/8/layout/list1"/>
    <dgm:cxn modelId="{B6D5276A-AD99-4898-B12B-3395BE7D26EA}" type="presParOf" srcId="{ABCEAC04-5C2F-46E9-8D80-CA41E7910C18}" destId="{17C23487-2D3E-489F-A64E-530E5D3E8DBD}" srcOrd="3" destOrd="0" presId="urn:microsoft.com/office/officeart/2005/8/layout/list1"/>
    <dgm:cxn modelId="{18DEC71C-5574-4B72-9EA9-2A272695C2F6}" type="presParOf" srcId="{ABCEAC04-5C2F-46E9-8D80-CA41E7910C18}" destId="{D9705AEC-8621-4100-A156-7E881B2FE8F4}" srcOrd="4" destOrd="0" presId="urn:microsoft.com/office/officeart/2005/8/layout/list1"/>
    <dgm:cxn modelId="{01F6FBED-D0CC-49B4-BE8F-7BD568E559D2}" type="presParOf" srcId="{D9705AEC-8621-4100-A156-7E881B2FE8F4}" destId="{50F1B52E-58D6-4810-85E1-0DE66D74C835}" srcOrd="0" destOrd="0" presId="urn:microsoft.com/office/officeart/2005/8/layout/list1"/>
    <dgm:cxn modelId="{1D0631DF-9B81-4E8B-B522-E740DB777A7B}" type="presParOf" srcId="{D9705AEC-8621-4100-A156-7E881B2FE8F4}" destId="{473C784A-D5B0-4E31-931D-CBE7449C5FF7}" srcOrd="1" destOrd="0" presId="urn:microsoft.com/office/officeart/2005/8/layout/list1"/>
    <dgm:cxn modelId="{BF4EBA5F-AE93-4DA1-A02C-60B897AD360F}" type="presParOf" srcId="{ABCEAC04-5C2F-46E9-8D80-CA41E7910C18}" destId="{B5F4DFEE-67C1-4C09-AA8B-5D755F3FDA2E}" srcOrd="5" destOrd="0" presId="urn:microsoft.com/office/officeart/2005/8/layout/list1"/>
    <dgm:cxn modelId="{09D03A0B-97F6-44DB-905D-0FC9267A5DD8}" type="presParOf" srcId="{ABCEAC04-5C2F-46E9-8D80-CA41E7910C18}" destId="{FF01A0FD-6790-45AC-A943-7A86B9ED0371}" srcOrd="6" destOrd="0" presId="urn:microsoft.com/office/officeart/2005/8/layout/list1"/>
    <dgm:cxn modelId="{00E76CC9-F8C8-4C2E-8C02-E1EF923424E1}" type="presParOf" srcId="{ABCEAC04-5C2F-46E9-8D80-CA41E7910C18}" destId="{3ED4266B-989B-43C9-9FB2-7143CF22880E}" srcOrd="7" destOrd="0" presId="urn:microsoft.com/office/officeart/2005/8/layout/list1"/>
    <dgm:cxn modelId="{3A00C1B3-7460-4B2A-9349-E992FA86A97A}" type="presParOf" srcId="{ABCEAC04-5C2F-46E9-8D80-CA41E7910C18}" destId="{66D200BA-24A9-472B-97B2-64E775E7E80D}" srcOrd="8" destOrd="0" presId="urn:microsoft.com/office/officeart/2005/8/layout/list1"/>
    <dgm:cxn modelId="{8D211E35-6ACC-4AD3-ACA2-CAB793512BD1}" type="presParOf" srcId="{66D200BA-24A9-472B-97B2-64E775E7E80D}" destId="{A40700A5-DB80-4FF1-A30F-0A1FE7F71229}" srcOrd="0" destOrd="0" presId="urn:microsoft.com/office/officeart/2005/8/layout/list1"/>
    <dgm:cxn modelId="{36DA35B6-0038-4621-B182-59E2E73B56F9}" type="presParOf" srcId="{66D200BA-24A9-472B-97B2-64E775E7E80D}" destId="{E33925D3-162A-4D67-9492-ABFDCCAA16D3}" srcOrd="1" destOrd="0" presId="urn:microsoft.com/office/officeart/2005/8/layout/list1"/>
    <dgm:cxn modelId="{E69FBAE6-C152-4BD1-BA45-F6CA826C6253}" type="presParOf" srcId="{ABCEAC04-5C2F-46E9-8D80-CA41E7910C18}" destId="{7AB81240-FEB9-4B4A-ABA8-3BA8BAF99F26}" srcOrd="9" destOrd="0" presId="urn:microsoft.com/office/officeart/2005/8/layout/list1"/>
    <dgm:cxn modelId="{A550EED1-742C-4ACB-A497-B4A0DEB88EBD}" type="presParOf" srcId="{ABCEAC04-5C2F-46E9-8D80-CA41E7910C18}" destId="{7B238887-2080-4590-B19F-3B018A4AAE71}" srcOrd="10" destOrd="0" presId="urn:microsoft.com/office/officeart/2005/8/layout/list1"/>
    <dgm:cxn modelId="{87117CA4-6279-4EA0-97EA-864FAE9CEF09}" type="presParOf" srcId="{ABCEAC04-5C2F-46E9-8D80-CA41E7910C18}" destId="{5676FF1F-51E5-4D0C-AAE9-B7DD26C89965}" srcOrd="11" destOrd="0" presId="urn:microsoft.com/office/officeart/2005/8/layout/list1"/>
    <dgm:cxn modelId="{E1BE822E-C7CF-4635-8BFF-E41404A72F2E}" type="presParOf" srcId="{ABCEAC04-5C2F-46E9-8D80-CA41E7910C18}" destId="{A42E718D-19C1-4B0D-9007-526E88E7851D}" srcOrd="12" destOrd="0" presId="urn:microsoft.com/office/officeart/2005/8/layout/list1"/>
    <dgm:cxn modelId="{96FE77CA-816F-4A58-B398-D8C9EA6CADFE}" type="presParOf" srcId="{A42E718D-19C1-4B0D-9007-526E88E7851D}" destId="{967C24D5-505E-4BA5-83A9-4C3846D1F05C}" srcOrd="0" destOrd="0" presId="urn:microsoft.com/office/officeart/2005/8/layout/list1"/>
    <dgm:cxn modelId="{3CE6F52B-9462-4B6F-94F5-F9FD5BE9673C}" type="presParOf" srcId="{A42E718D-19C1-4B0D-9007-526E88E7851D}" destId="{88F84452-FFE4-4E06-8DDC-C4B92688D14F}" srcOrd="1" destOrd="0" presId="urn:microsoft.com/office/officeart/2005/8/layout/list1"/>
    <dgm:cxn modelId="{09A3E3ED-0606-4D6D-A050-9173E964090D}" type="presParOf" srcId="{ABCEAC04-5C2F-46E9-8D80-CA41E7910C18}" destId="{CB567D2C-264C-4E24-BB0C-A26A6C5B1466}" srcOrd="13" destOrd="0" presId="urn:microsoft.com/office/officeart/2005/8/layout/list1"/>
    <dgm:cxn modelId="{3569954B-582A-4ADD-AB4A-E3112F052953}" type="presParOf" srcId="{ABCEAC04-5C2F-46E9-8D80-CA41E7910C18}" destId="{3054501F-BD4F-4064-BC69-A029ABAF1A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DDB75-E52F-40F6-A196-F5F9D8A5ABDE}">
      <dsp:nvSpPr>
        <dsp:cNvPr id="0" name=""/>
        <dsp:cNvSpPr/>
      </dsp:nvSpPr>
      <dsp:spPr>
        <a:xfrm>
          <a:off x="0" y="319499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41280B-A3BD-4FF0-821D-F7A771D277D6}">
      <dsp:nvSpPr>
        <dsp:cNvPr id="0" name=""/>
        <dsp:cNvSpPr/>
      </dsp:nvSpPr>
      <dsp:spPr>
        <a:xfrm>
          <a:off x="201930" y="83339"/>
          <a:ext cx="282702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A legfontosabb!</a:t>
          </a:r>
          <a:endParaRPr lang="en-US" sz="1600" kern="1200"/>
        </a:p>
      </dsp:txBody>
      <dsp:txXfrm>
        <a:off x="224987" y="106396"/>
        <a:ext cx="2780906" cy="426206"/>
      </dsp:txXfrm>
    </dsp:sp>
    <dsp:sp modelId="{41984FB9-448F-4276-A095-C8C69B231573}">
      <dsp:nvSpPr>
        <dsp:cNvPr id="0" name=""/>
        <dsp:cNvSpPr/>
      </dsp:nvSpPr>
      <dsp:spPr>
        <a:xfrm>
          <a:off x="0" y="1045259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C83BB9-B924-4491-A578-1288765CDD40}">
      <dsp:nvSpPr>
        <dsp:cNvPr id="0" name=""/>
        <dsp:cNvSpPr/>
      </dsp:nvSpPr>
      <dsp:spPr>
        <a:xfrm>
          <a:off x="201930" y="809099"/>
          <a:ext cx="282702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Szakképzett</a:t>
          </a:r>
          <a:endParaRPr lang="en-US" sz="1600" kern="1200"/>
        </a:p>
      </dsp:txBody>
      <dsp:txXfrm>
        <a:off x="224987" y="832156"/>
        <a:ext cx="2780906" cy="426206"/>
      </dsp:txXfrm>
    </dsp:sp>
    <dsp:sp modelId="{818CF401-C403-4BCC-ABDE-11CD6767BA7A}">
      <dsp:nvSpPr>
        <dsp:cNvPr id="0" name=""/>
        <dsp:cNvSpPr/>
      </dsp:nvSpPr>
      <dsp:spPr>
        <a:xfrm>
          <a:off x="0" y="1771019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7AA483-1242-4B85-85CC-7BD39278065A}">
      <dsp:nvSpPr>
        <dsp:cNvPr id="0" name=""/>
        <dsp:cNvSpPr/>
      </dsp:nvSpPr>
      <dsp:spPr>
        <a:xfrm>
          <a:off x="201930" y="1534859"/>
          <a:ext cx="282702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Elkötelezett</a:t>
          </a:r>
          <a:endParaRPr lang="en-US" sz="1600" kern="1200"/>
        </a:p>
      </dsp:txBody>
      <dsp:txXfrm>
        <a:off x="224987" y="1557916"/>
        <a:ext cx="2780906" cy="426206"/>
      </dsp:txXfrm>
    </dsp:sp>
    <dsp:sp modelId="{A9B82688-9945-4221-B442-21AB959D20A2}">
      <dsp:nvSpPr>
        <dsp:cNvPr id="0" name=""/>
        <dsp:cNvSpPr/>
      </dsp:nvSpPr>
      <dsp:spPr>
        <a:xfrm>
          <a:off x="0" y="2496779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3A8AC6-9075-49F3-9291-5B2863729083}">
      <dsp:nvSpPr>
        <dsp:cNvPr id="0" name=""/>
        <dsp:cNvSpPr/>
      </dsp:nvSpPr>
      <dsp:spPr>
        <a:xfrm>
          <a:off x="201930" y="2260619"/>
          <a:ext cx="282702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Kreatív</a:t>
          </a:r>
          <a:endParaRPr lang="en-US" sz="1600" kern="1200"/>
        </a:p>
      </dsp:txBody>
      <dsp:txXfrm>
        <a:off x="224987" y="2283676"/>
        <a:ext cx="2780906" cy="426206"/>
      </dsp:txXfrm>
    </dsp:sp>
    <dsp:sp modelId="{888FA3D0-82B4-4248-98F3-4990455ADDB0}">
      <dsp:nvSpPr>
        <dsp:cNvPr id="0" name=""/>
        <dsp:cNvSpPr/>
      </dsp:nvSpPr>
      <dsp:spPr>
        <a:xfrm>
          <a:off x="0" y="3222539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88E605-7E31-4571-AB6C-CBBC10C77B5C}">
      <dsp:nvSpPr>
        <dsp:cNvPr id="0" name=""/>
        <dsp:cNvSpPr/>
      </dsp:nvSpPr>
      <dsp:spPr>
        <a:xfrm>
          <a:off x="201930" y="2986379"/>
          <a:ext cx="282702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Nyitott</a:t>
          </a:r>
          <a:endParaRPr lang="en-US" sz="1600" kern="1200"/>
        </a:p>
      </dsp:txBody>
      <dsp:txXfrm>
        <a:off x="224987" y="3009436"/>
        <a:ext cx="2780906" cy="426206"/>
      </dsp:txXfrm>
    </dsp:sp>
    <dsp:sp modelId="{BDFE5CA0-6291-4818-91E9-A36FCA39AC7E}">
      <dsp:nvSpPr>
        <dsp:cNvPr id="0" name=""/>
        <dsp:cNvSpPr/>
      </dsp:nvSpPr>
      <dsp:spPr>
        <a:xfrm>
          <a:off x="0" y="3948300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1A68F0-654E-482C-BAE4-9225E3150E92}">
      <dsp:nvSpPr>
        <dsp:cNvPr id="0" name=""/>
        <dsp:cNvSpPr/>
      </dsp:nvSpPr>
      <dsp:spPr>
        <a:xfrm>
          <a:off x="201930" y="3712140"/>
          <a:ext cx="282702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24987" y="3735197"/>
        <a:ext cx="278090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FE8D4-77F3-4593-B09D-55B0E7BB7060}">
      <dsp:nvSpPr>
        <dsp:cNvPr id="0" name=""/>
        <dsp:cNvSpPr/>
      </dsp:nvSpPr>
      <dsp:spPr>
        <a:xfrm>
          <a:off x="0" y="35460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8CB86-9518-4F2E-BCF2-130148F113F6}">
      <dsp:nvSpPr>
        <dsp:cNvPr id="0" name=""/>
        <dsp:cNvSpPr/>
      </dsp:nvSpPr>
      <dsp:spPr>
        <a:xfrm>
          <a:off x="154358" y="125368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Más-más igénnyel</a:t>
          </a:r>
          <a:endParaRPr lang="en-US" sz="1600" kern="1200"/>
        </a:p>
      </dsp:txBody>
      <dsp:txXfrm>
        <a:off x="177415" y="148425"/>
        <a:ext cx="5714606" cy="426206"/>
      </dsp:txXfrm>
    </dsp:sp>
    <dsp:sp modelId="{FF01A0FD-6790-45AC-A943-7A86B9ED0371}">
      <dsp:nvSpPr>
        <dsp:cNvPr id="0" name=""/>
        <dsp:cNvSpPr/>
      </dsp:nvSpPr>
      <dsp:spPr>
        <a:xfrm>
          <a:off x="0" y="108036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C784A-D5B0-4E31-931D-CBE7449C5FF7}">
      <dsp:nvSpPr>
        <dsp:cNvPr id="0" name=""/>
        <dsp:cNvSpPr/>
      </dsp:nvSpPr>
      <dsp:spPr>
        <a:xfrm>
          <a:off x="411480" y="84420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Állandó lakosok</a:t>
          </a:r>
          <a:endParaRPr lang="en-US" sz="1600" kern="1200"/>
        </a:p>
      </dsp:txBody>
      <dsp:txXfrm>
        <a:off x="434537" y="867257"/>
        <a:ext cx="5714606" cy="426206"/>
      </dsp:txXfrm>
    </dsp:sp>
    <dsp:sp modelId="{7B238887-2080-4590-B19F-3B018A4AAE71}">
      <dsp:nvSpPr>
        <dsp:cNvPr id="0" name=""/>
        <dsp:cNvSpPr/>
      </dsp:nvSpPr>
      <dsp:spPr>
        <a:xfrm>
          <a:off x="0" y="1806119"/>
          <a:ext cx="822960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/>
            <a:t>Áprilistól októberig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/>
            <a:t>A várost magukénak érzik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/>
            <a:t>Olvasási szokásaik</a:t>
          </a:r>
          <a:endParaRPr lang="en-US" sz="1600" kern="1200"/>
        </a:p>
      </dsp:txBody>
      <dsp:txXfrm>
        <a:off x="0" y="1806119"/>
        <a:ext cx="8229600" cy="1209600"/>
      </dsp:txXfrm>
    </dsp:sp>
    <dsp:sp modelId="{E33925D3-162A-4D67-9492-ABFDCCAA16D3}">
      <dsp:nvSpPr>
        <dsp:cNvPr id="0" name=""/>
        <dsp:cNvSpPr/>
      </dsp:nvSpPr>
      <dsp:spPr>
        <a:xfrm>
          <a:off x="411480" y="156996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Nyaralótulajdonosok</a:t>
          </a:r>
          <a:endParaRPr lang="en-US" sz="1600" kern="1200"/>
        </a:p>
      </dsp:txBody>
      <dsp:txXfrm>
        <a:off x="434537" y="1593017"/>
        <a:ext cx="5714606" cy="426206"/>
      </dsp:txXfrm>
    </dsp:sp>
    <dsp:sp modelId="{3054501F-BD4F-4064-BC69-A029ABAF1A17}">
      <dsp:nvSpPr>
        <dsp:cNvPr id="0" name=""/>
        <dsp:cNvSpPr/>
      </dsp:nvSpPr>
      <dsp:spPr>
        <a:xfrm>
          <a:off x="0" y="3338279"/>
          <a:ext cx="8229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/>
            <a:t>Főként információ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/>
            <a:t>Szórakozás a cél</a:t>
          </a:r>
          <a:endParaRPr lang="en-US" sz="1600" kern="1200"/>
        </a:p>
      </dsp:txBody>
      <dsp:txXfrm>
        <a:off x="0" y="3338279"/>
        <a:ext cx="8229600" cy="932400"/>
      </dsp:txXfrm>
    </dsp:sp>
    <dsp:sp modelId="{88F84452-FFE4-4E06-8DDC-C4B92688D14F}">
      <dsp:nvSpPr>
        <dsp:cNvPr id="0" name=""/>
        <dsp:cNvSpPr/>
      </dsp:nvSpPr>
      <dsp:spPr>
        <a:xfrm>
          <a:off x="411480" y="3102119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Turisták</a:t>
          </a:r>
          <a:endParaRPr lang="en-US" sz="1600" kern="1200"/>
        </a:p>
      </dsp:txBody>
      <dsp:txXfrm>
        <a:off x="434537" y="3125176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1FACB-B5A9-49BD-9B56-7505D7F85CCC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0A78D-A89C-4237-AFDE-8EA1DBAB6A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91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„Olvasókör” – 1902-ben alakult Almádi Kör építette „Olvasókör” céljára. Ez a funkció a korabeli tudósítások szerint a nyaralók számára könyvtár (4500 kötetes), folyóirat és újságok olvasására alkalmas épületet jelentett. Ez az 1905. körül épült ház volt az első, kizárólag művelődés céljára létrehozott létesítmény Almádiban. Az 1920-as években történt eladása után jelentős kibővítésére és átalakítására került sor és ettől kezdve Sirály Panzió néven funkcionált államosításáig.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1902. december 7-én az „almádi nyaralók” a budapesti Bristol szálloda éttermében megalakították az Almádi Kört, elnökké Óvári Ferencet választották. 1945-ig működött, szervezte a nyári rendezvényeket, felépítette az Olvasókör épületét.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1949-52 – Körzeti könyvtári modell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0A78D-A89C-4237-AFDE-8EA1DBAB6A3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70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0A78D-A89C-4237-AFDE-8EA1DBAB6A33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14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0A78D-A89C-4237-AFDE-8EA1DBAB6A33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58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37E4F-7A11-4047-880A-36FBB21A6F0F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4CE03C-A349-4A2C-951E-29FCE9F2F745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yismeret.hu/index.php?title=Helyismeret:Balatonalm%C3%A1di_%C3%89rt%C3%A9kt%C3%A1r" TargetMode="External"/><Relationship Id="rId2" Type="http://schemas.openxmlformats.org/officeDocument/2006/relationships/hyperlink" Target="http://helyismeret.hu/index.php?title=Kezd%C5%91lap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Könyvtárak a turizmus szolgálatában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1192096"/>
          </a:xfrm>
        </p:spPr>
        <p:txBody>
          <a:bodyPr>
            <a:normAutofit/>
          </a:bodyPr>
          <a:lstStyle/>
          <a:p>
            <a:r>
              <a:rPr lang="hu-HU" sz="4400"/>
              <a:t>Balatoni nyár…</a:t>
            </a:r>
          </a:p>
        </p:txBody>
      </p:sp>
    </p:spTree>
    <p:extLst>
      <p:ext uri="{BB962C8B-B14F-4D97-AF65-F5344CB8AC3E}">
        <p14:creationId xmlns:p14="http://schemas.microsoft.com/office/powerpoint/2010/main" val="245883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hu-HU"/>
              <a:t>A háború után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4. A tömegüdültetés évtizedei – 1944-1960</a:t>
            </a:r>
          </a:p>
          <a:p>
            <a:r>
              <a:rPr lang="hu-HU"/>
              <a:t>Lerombolt, leromlott épületek</a:t>
            </a:r>
          </a:p>
          <a:p>
            <a:r>
              <a:rPr lang="hu-HU"/>
              <a:t>Államosítás</a:t>
            </a:r>
          </a:p>
          <a:p>
            <a:r>
              <a:rPr lang="hu-HU"/>
              <a:t>Vállalati üdülők, úttörőtáborok megjelenése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1949-52 Körzeti könyvtár modell           Népkönyvtár szervezése, közművelődési könyvtárügy  megszervezése – megyei ellátással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6820AAC7-4C9A-414A-86BA-ACE76F249A5F}"/>
              </a:ext>
            </a:extLst>
          </p:cNvPr>
          <p:cNvSpPr/>
          <p:nvPr/>
        </p:nvSpPr>
        <p:spPr>
          <a:xfrm>
            <a:off x="5940152" y="2348880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84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Új aranykor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5. A balatoni idegenforgalom új aranykora – 1960-1989</a:t>
            </a:r>
          </a:p>
          <a:p>
            <a:r>
              <a:rPr lang="hu-HU"/>
              <a:t>Cél: külföldiek Balatonra csábítása</a:t>
            </a:r>
          </a:p>
          <a:p>
            <a:r>
              <a:rPr lang="hu-HU"/>
              <a:t>A turisták száma évről-évre nőtt</a:t>
            </a:r>
          </a:p>
          <a:p>
            <a:r>
              <a:rPr lang="hu-HU"/>
              <a:t>A szolgáltató szektornak lépést kellett tartania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A könyvtár 1961-ben önálló helyiségbe költözött saját állománnyal</a:t>
            </a:r>
          </a:p>
          <a:p>
            <a:pPr marL="0" indent="0">
              <a:buNone/>
            </a:pPr>
            <a:r>
              <a:rPr lang="hu-HU"/>
              <a:t>1962-ben önálló községi könyvtár, 1964-72-ig járási könyvtár</a:t>
            </a:r>
          </a:p>
          <a:p>
            <a:r>
              <a:rPr lang="hu-HU"/>
              <a:t>240 m</a:t>
            </a:r>
            <a:r>
              <a:rPr lang="hu-HU" baseline="30000"/>
              <a:t>2</a:t>
            </a:r>
            <a:r>
              <a:rPr lang="hu-HU"/>
              <a:t>, központi elhelyezkedés</a:t>
            </a:r>
          </a:p>
          <a:p>
            <a:r>
              <a:rPr lang="hu-HU"/>
              <a:t>Közművelődési funkció is 1990-ig</a:t>
            </a:r>
          </a:p>
        </p:txBody>
      </p:sp>
    </p:spTree>
    <p:extLst>
      <p:ext uri="{BB962C8B-B14F-4D97-AF65-F5344CB8AC3E}">
        <p14:creationId xmlns:p14="http://schemas.microsoft.com/office/powerpoint/2010/main" val="203535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53F68C-5E49-F091-3058-F0757352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b">
            <a:normAutofit/>
          </a:bodyPr>
          <a:lstStyle/>
          <a:p>
            <a:r>
              <a:rPr lang="hu-HU">
                <a:cs typeface="Calibri"/>
              </a:rPr>
              <a:t>Könyvtár a '60-as években</a:t>
            </a:r>
            <a:endParaRPr lang="hu-HU"/>
          </a:p>
        </p:txBody>
      </p:sp>
      <p:pic>
        <p:nvPicPr>
          <p:cNvPr id="5" name="Kép 5" descr="A képen szöveg, könyv, polc, beltéri látható&#10;&#10;Automatikusan generált leírás">
            <a:extLst>
              <a:ext uri="{FF2B5EF4-FFF2-40B4-BE49-F238E27FC236}">
                <a16:creationId xmlns:a16="http://schemas.microsoft.com/office/drawing/2014/main" id="{CCF53631-DD19-0606-F519-C74F9E9D1C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27689"/>
            <a:ext cx="4038600" cy="2619632"/>
          </a:xfrm>
        </p:spPr>
      </p:pic>
      <p:pic>
        <p:nvPicPr>
          <p:cNvPr id="6" name="Kép 6" descr="A képen szöveg, könyvtár, könyv, polc látható&#10;&#10;Automatikusan generált leírás">
            <a:extLst>
              <a:ext uri="{FF2B5EF4-FFF2-40B4-BE49-F238E27FC236}">
                <a16:creationId xmlns:a16="http://schemas.microsoft.com/office/drawing/2014/main" id="{7631C21B-462E-24D0-654C-61271DA954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1305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81496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Rendszerváltás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6. A Balaton csendje - 1990-2010-es évek vége</a:t>
            </a:r>
          </a:p>
          <a:p>
            <a:r>
              <a:rPr lang="hu-HU"/>
              <a:t>Megnyíltak a határok</a:t>
            </a:r>
          </a:p>
          <a:p>
            <a:r>
              <a:rPr lang="hu-HU"/>
              <a:t>A belföldi turizmus pár év után kezdett fellendülni</a:t>
            </a:r>
          </a:p>
          <a:p>
            <a:r>
              <a:rPr lang="hu-HU"/>
              <a:t>A fejlesztések megrekedtek</a:t>
            </a:r>
          </a:p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Balatonalmádi 1989-ben városi rangot kapott</a:t>
            </a:r>
          </a:p>
          <a:p>
            <a:pPr marL="0" indent="0">
              <a:buNone/>
            </a:pPr>
            <a:r>
              <a:rPr lang="hu-HU"/>
              <a:t>199o-ben létrejött a közművelődési intézmény</a:t>
            </a:r>
          </a:p>
          <a:p>
            <a:pPr marL="0" indent="0">
              <a:buNone/>
            </a:pPr>
            <a:r>
              <a:rPr lang="hu-HU"/>
              <a:t>2002-től integrált intézmény</a:t>
            </a:r>
          </a:p>
          <a:p>
            <a:pPr marL="0" indent="0">
              <a:buNone/>
            </a:pPr>
            <a:r>
              <a:rPr lang="hu-HU"/>
              <a:t>2003-tól új épületben - együtt</a:t>
            </a:r>
          </a:p>
        </p:txBody>
      </p:sp>
    </p:spTree>
    <p:extLst>
      <p:ext uri="{BB962C8B-B14F-4D97-AF65-F5344CB8AC3E}">
        <p14:creationId xmlns:p14="http://schemas.microsoft.com/office/powerpoint/2010/main" val="208799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Jelen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/>
              <a:t>6+1. A ma Balatonja a 2010-es évek végétől</a:t>
            </a:r>
          </a:p>
          <a:p>
            <a:r>
              <a:rPr lang="hu-HU"/>
              <a:t>Új tendencia: a nagyvárosi felső-középosztály felfedezi</a:t>
            </a:r>
          </a:p>
          <a:p>
            <a:r>
              <a:rPr lang="hu-HU"/>
              <a:t>Új fogyasztási, térhasználati minták</a:t>
            </a:r>
          </a:p>
          <a:p>
            <a:r>
              <a:rPr lang="hu-HU"/>
              <a:t>Új szolgáltatások iránti igény</a:t>
            </a:r>
          </a:p>
          <a:p>
            <a:r>
              <a:rPr lang="hu-HU"/>
              <a:t>Látványos átalakítási törekvések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/>
              <a:t>Komoly változások a kultúra és a vendéglátás/gasztronómia területén.</a:t>
            </a:r>
          </a:p>
          <a:p>
            <a:pPr marL="0" indent="0">
              <a:buNone/>
            </a:pPr>
            <a:r>
              <a:rPr lang="hu-HU"/>
              <a:t>A könyvtárnak igazodnia kell a változó igényekhez – sőt elébe kell mennie</a:t>
            </a:r>
          </a:p>
          <a:p>
            <a:r>
              <a:rPr lang="hu-HU"/>
              <a:t>Információs bázis</a:t>
            </a:r>
          </a:p>
          <a:p>
            <a:r>
              <a:rPr lang="hu-HU"/>
              <a:t>Közösségi tér</a:t>
            </a:r>
          </a:p>
          <a:p>
            <a:r>
              <a:rPr lang="hu-HU"/>
              <a:t>Nyitottság </a:t>
            </a:r>
          </a:p>
        </p:txBody>
      </p:sp>
    </p:spTree>
    <p:extLst>
      <p:ext uri="{BB962C8B-B14F-4D97-AF65-F5344CB8AC3E}">
        <p14:creationId xmlns:p14="http://schemas.microsoft.com/office/powerpoint/2010/main" val="337587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hu-HU"/>
              <a:t>A könyvtár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10114"/>
            <a:ext cx="7859216" cy="2084979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Stratégiai elhelyezkedés</a:t>
            </a:r>
          </a:p>
          <a:p>
            <a:r>
              <a:rPr lang="hu-HU"/>
              <a:t>Karbantartott, kellemes épület</a:t>
            </a:r>
          </a:p>
          <a:p>
            <a:r>
              <a:rPr lang="hu-HU"/>
              <a:t>A több-funkció előnyei</a:t>
            </a:r>
          </a:p>
          <a:p>
            <a:r>
              <a:rPr lang="hu-HU"/>
              <a:t>Megfelelő technológiai felszereltség</a:t>
            </a:r>
          </a:p>
          <a:p>
            <a:r>
              <a:rPr lang="hu-HU"/>
              <a:t>Friss dokumentumbázis</a:t>
            </a:r>
          </a:p>
          <a:p>
            <a:pPr marL="0" indent="0">
              <a:buNone/>
            </a:pPr>
            <a:endParaRPr lang="hu-HU"/>
          </a:p>
        </p:txBody>
      </p:sp>
      <p:pic>
        <p:nvPicPr>
          <p:cNvPr id="1026" name="Picture 2" descr="Balatonalmádi Pannónia Kulturális Központ és Könyvtár - Home | Facebook">
            <a:extLst>
              <a:ext uri="{FF2B5EF4-FFF2-40B4-BE49-F238E27FC236}">
                <a16:creationId xmlns:a16="http://schemas.microsoft.com/office/drawing/2014/main" id="{D665F274-04E8-17FE-3A24-5D2269EDBC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929" y="4020424"/>
            <a:ext cx="6878141" cy="24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7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r>
              <a:rPr lang="hu-HU"/>
              <a:t>A könyvtárosok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04FCBAC5-782F-E743-E875-9AE92D166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8" name="Tartalom helye 2">
            <a:extLst>
              <a:ext uri="{FF2B5EF4-FFF2-40B4-BE49-F238E27FC236}">
                <a16:creationId xmlns:a16="http://schemas.microsoft.com/office/drawing/2014/main" id="{549014D7-C46B-80E1-B9A6-C2B00C40BD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9070695"/>
              </p:ext>
            </p:extLst>
          </p:nvPr>
        </p:nvGraphicFramePr>
        <p:xfrm>
          <a:off x="457200" y="1920085"/>
          <a:ext cx="4038600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032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4300"/>
              <a:t>A használók és potenciális használók</a:t>
            </a: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55CBB31D-AD25-BD57-B813-4605B1DFF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52350"/>
              </p:ext>
            </p:extLst>
          </p:nvPr>
        </p:nvGraphicFramePr>
        <p:xfrm>
          <a:off x="457200" y="1757131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82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27028DA8-09CE-27A6-AF6C-7EAE6E30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064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hu-HU" sz="3200"/>
              <a:t>2007-2021</a:t>
            </a:r>
            <a:r>
              <a:rPr lang="hu-HU" sz="3600"/>
              <a:t>. Beiratkozók havi bontásban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27F6F30F-4FDD-F294-E282-DA63A322B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42" y="928045"/>
            <a:ext cx="8128523" cy="5749117"/>
          </a:xfrm>
        </p:spPr>
      </p:pic>
    </p:spTree>
    <p:extLst>
      <p:ext uri="{BB962C8B-B14F-4D97-AF65-F5344CB8AC3E}">
        <p14:creationId xmlns:p14="http://schemas.microsoft.com/office/powerpoint/2010/main" val="259296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68FF37B-82B7-FD34-3662-728082BF9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28" y="524257"/>
            <a:ext cx="8555406" cy="6044488"/>
          </a:xfrm>
        </p:spPr>
      </p:pic>
    </p:spTree>
    <p:extLst>
      <p:ext uri="{BB962C8B-B14F-4D97-AF65-F5344CB8AC3E}">
        <p14:creationId xmlns:p14="http://schemas.microsoft.com/office/powerpoint/2010/main" val="401117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/>
          </a:bodyPr>
          <a:lstStyle/>
          <a:p>
            <a:r>
              <a:rPr lang="hu-HU"/>
              <a:t>A Balaton története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934037"/>
          </a:xfrm>
        </p:spPr>
        <p:txBody>
          <a:bodyPr/>
          <a:lstStyle/>
          <a:p>
            <a:pPr marL="0" indent="0">
              <a:buNone/>
            </a:pPr>
            <a:r>
              <a:rPr lang="hu-HU"/>
              <a:t>1. A kezdetek: 1822-1861</a:t>
            </a:r>
          </a:p>
          <a:p>
            <a:pPr marL="0" indent="0">
              <a:buNone/>
            </a:pPr>
            <a:endParaRPr lang="hu-HU"/>
          </a:p>
          <a:p>
            <a:r>
              <a:rPr lang="hu-HU"/>
              <a:t>Főként szőlőtermesztés</a:t>
            </a:r>
          </a:p>
          <a:p>
            <a:r>
              <a:rPr lang="hu-HU"/>
              <a:t>Nem a Balaton a vonzerő</a:t>
            </a:r>
          </a:p>
          <a:p>
            <a:r>
              <a:rPr lang="hu-HU"/>
              <a:t>Az első fürdőhely 1822-ben nyitott</a:t>
            </a:r>
          </a:p>
          <a:p>
            <a:r>
              <a:rPr lang="hu-HU"/>
              <a:t>A fejlődés a kiegyezés után indult meg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4006044"/>
          </a:xfrm>
        </p:spPr>
        <p:txBody>
          <a:bodyPr/>
          <a:lstStyle/>
          <a:p>
            <a:pPr marL="0" indent="0">
              <a:buNone/>
            </a:pPr>
            <a:r>
              <a:rPr lang="hu-HU" err="1"/>
              <a:t>Vörösberény</a:t>
            </a:r>
            <a:r>
              <a:rPr lang="hu-HU"/>
              <a:t> környéke már lakott volt a honfoglalás idején</a:t>
            </a:r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r>
              <a:rPr lang="hu-HU"/>
              <a:t>A mai település 4 részből áll:</a:t>
            </a:r>
          </a:p>
          <a:p>
            <a:pPr marL="365760" lvl="1" indent="0">
              <a:buNone/>
            </a:pPr>
            <a:r>
              <a:rPr lang="hu-HU" err="1"/>
              <a:t>Vörösberény</a:t>
            </a:r>
            <a:r>
              <a:rPr lang="hu-HU"/>
              <a:t>, Almádi, </a:t>
            </a:r>
            <a:r>
              <a:rPr lang="hu-HU" err="1"/>
              <a:t>Káptalanfüred</a:t>
            </a:r>
            <a:r>
              <a:rPr lang="hu-HU"/>
              <a:t>, </a:t>
            </a:r>
            <a:r>
              <a:rPr lang="hu-HU" err="1"/>
              <a:t>Budatava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41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Szolgáltatások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/>
              <a:t>Nyitva tartás</a:t>
            </a:r>
          </a:p>
          <a:p>
            <a:r>
              <a:rPr lang="hu-HU"/>
              <a:t>Egész nyáron nyitva</a:t>
            </a:r>
          </a:p>
          <a:p>
            <a:r>
              <a:rPr lang="hu-HU"/>
              <a:t>Heti 55 óra – szombat délután</a:t>
            </a:r>
          </a:p>
          <a:p>
            <a:pPr marL="0" indent="0">
              <a:buNone/>
            </a:pPr>
            <a:r>
              <a:rPr lang="hu-HU"/>
              <a:t>Ingyenes számítógép és internet elérés – </a:t>
            </a:r>
            <a:r>
              <a:rPr lang="hu-HU" err="1"/>
              <a:t>wifi</a:t>
            </a:r>
            <a:r>
              <a:rPr lang="hu-HU"/>
              <a:t> is</a:t>
            </a:r>
          </a:p>
          <a:p>
            <a:pPr marL="0" indent="0">
              <a:buNone/>
            </a:pPr>
            <a:r>
              <a:rPr lang="hu-HU"/>
              <a:t>Heti 5 napon strandkönyvtár</a:t>
            </a:r>
          </a:p>
          <a:p>
            <a:pPr marL="0" indent="0">
              <a:buNone/>
            </a:pPr>
            <a:r>
              <a:rPr lang="hu-HU"/>
              <a:t>Települési értékek kommunikálása</a:t>
            </a:r>
          </a:p>
          <a:p>
            <a:pPr marL="365760" lvl="1" indent="0">
              <a:buNone/>
            </a:pP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r>
              <a:rPr lang="hu-HU">
                <a:ea typeface="+mn-lt"/>
                <a:cs typeface="+mn-lt"/>
                <a:hlinkClick r:id="rId2"/>
              </a:rPr>
              <a:t>Helyismeret.hu</a:t>
            </a:r>
            <a:endParaRPr lang="hu-HU">
              <a:ea typeface="+mn-lt"/>
              <a:cs typeface="+mn-lt"/>
            </a:endParaRPr>
          </a:p>
          <a:p>
            <a:r>
              <a:rPr lang="hu-HU">
                <a:hlinkClick r:id="rId3"/>
              </a:rPr>
              <a:t>Értéktár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6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Információ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Városi honlap</a:t>
            </a:r>
          </a:p>
          <a:p>
            <a:pPr marL="0" indent="0">
              <a:buNone/>
            </a:pPr>
            <a:r>
              <a:rPr lang="hu-HU"/>
              <a:t>Intézményi honlap</a:t>
            </a:r>
          </a:p>
          <a:p>
            <a:pPr marL="0" indent="0">
              <a:buNone/>
            </a:pPr>
            <a:r>
              <a:rPr lang="hu-HU"/>
              <a:t>Közösségi média</a:t>
            </a:r>
          </a:p>
        </p:txBody>
      </p:sp>
      <p:pic>
        <p:nvPicPr>
          <p:cNvPr id="5" name="Kép 5" descr="Gondolkodó panda">
            <a:extLst>
              <a:ext uri="{FF2B5EF4-FFF2-40B4-BE49-F238E27FC236}">
                <a16:creationId xmlns:a16="http://schemas.microsoft.com/office/drawing/2014/main" id="{010B009C-B701-515A-EE95-65939FD13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910751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F201BE-2645-0944-A33A-EFB7BF35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Strandkönyvtár</a:t>
            </a:r>
            <a:endParaRPr lang="en-US"/>
          </a:p>
        </p:txBody>
      </p:sp>
      <p:pic>
        <p:nvPicPr>
          <p:cNvPr id="6" name="Tartalom helye 5" descr="A képen szöveg, személy, beltéri, személyek látható&#10;&#10;Automatikusan generált leírás">
            <a:extLst>
              <a:ext uri="{FF2B5EF4-FFF2-40B4-BE49-F238E27FC236}">
                <a16:creationId xmlns:a16="http://schemas.microsoft.com/office/drawing/2014/main" id="{1DAAE39C-4197-FCD9-4F81-EAECD48307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84517"/>
            <a:ext cx="4038600" cy="3306603"/>
          </a:xfrm>
        </p:spPr>
      </p:pic>
      <p:pic>
        <p:nvPicPr>
          <p:cNvPr id="8" name="Tartalom helye 7" descr="A képen szöveg, személy, család látható&#10;&#10;Automatikusan generált leírás">
            <a:extLst>
              <a:ext uri="{FF2B5EF4-FFF2-40B4-BE49-F238E27FC236}">
                <a16:creationId xmlns:a16="http://schemas.microsoft.com/office/drawing/2014/main" id="{C99C0239-2047-F77B-D778-21E095645A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071" y="1920875"/>
            <a:ext cx="3186857" cy="4433888"/>
          </a:xfrm>
        </p:spPr>
      </p:pic>
    </p:spTree>
    <p:extLst>
      <p:ext uri="{BB962C8B-B14F-4D97-AF65-F5344CB8AC3E}">
        <p14:creationId xmlns:p14="http://schemas.microsoft.com/office/powerpoint/2010/main" val="150226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8CFC34-C6DE-648F-F4E3-01E257A5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Strandkönyvtár</a:t>
            </a:r>
            <a:endParaRPr lang="en-US"/>
          </a:p>
        </p:txBody>
      </p:sp>
      <p:pic>
        <p:nvPicPr>
          <p:cNvPr id="6" name="Tartalom helye 5" descr="A képen szöveg, beltéri, szoba, bútor látható&#10;&#10;Automatikusan generált leírás">
            <a:extLst>
              <a:ext uri="{FF2B5EF4-FFF2-40B4-BE49-F238E27FC236}">
                <a16:creationId xmlns:a16="http://schemas.microsoft.com/office/drawing/2014/main" id="{DDA3653C-7E90-CEF1-03DA-CD72BD7CD7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56193"/>
            <a:ext cx="4038600" cy="2763252"/>
          </a:xfrm>
        </p:spPr>
      </p:pic>
      <p:pic>
        <p:nvPicPr>
          <p:cNvPr id="8" name="Tartalom helye 7" descr="A képen szöveg, személy, égbolt, kültéri látható&#10;&#10;Automatikusan generált leírás">
            <a:extLst>
              <a:ext uri="{FF2B5EF4-FFF2-40B4-BE49-F238E27FC236}">
                <a16:creationId xmlns:a16="http://schemas.microsoft.com/office/drawing/2014/main" id="{E863BCE0-82FB-1B8D-A637-0A0782B358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81750"/>
            <a:ext cx="4038600" cy="3312138"/>
          </a:xfrm>
        </p:spPr>
      </p:pic>
    </p:spTree>
    <p:extLst>
      <p:ext uri="{BB962C8B-B14F-4D97-AF65-F5344CB8AC3E}">
        <p14:creationId xmlns:p14="http://schemas.microsoft.com/office/powerpoint/2010/main" val="3327841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EE1359-F0C3-E69E-BFED-0D3D0563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4" y="1052736"/>
            <a:ext cx="4038600" cy="636680"/>
          </a:xfrm>
        </p:spPr>
        <p:txBody>
          <a:bodyPr>
            <a:noAutofit/>
          </a:bodyPr>
          <a:lstStyle/>
          <a:p>
            <a:r>
              <a:rPr lang="hu-HU" sz="3600"/>
              <a:t>Strandkönyvtár 2022 </a:t>
            </a:r>
            <a:endParaRPr lang="en-US" sz="3600"/>
          </a:p>
        </p:txBody>
      </p:sp>
      <p:pic>
        <p:nvPicPr>
          <p:cNvPr id="6" name="Tartalom helye 5" descr="A képen fa, fű, kültéri, park látható&#10;&#10;Automatikusan generált leírás">
            <a:extLst>
              <a:ext uri="{FF2B5EF4-FFF2-40B4-BE49-F238E27FC236}">
                <a16:creationId xmlns:a16="http://schemas.microsoft.com/office/drawing/2014/main" id="{E3F5DF7E-A03A-2B53-5D5E-45964A89D7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4" y="2348880"/>
            <a:ext cx="4038600" cy="3028950"/>
          </a:xfrm>
        </p:spPr>
      </p:pic>
      <p:pic>
        <p:nvPicPr>
          <p:cNvPr id="8" name="Tartalom helye 7" descr="A képen fű, fa, kültéri, égbolt látható&#10;&#10;Automatikusan generált leírás">
            <a:extLst>
              <a:ext uri="{FF2B5EF4-FFF2-40B4-BE49-F238E27FC236}">
                <a16:creationId xmlns:a16="http://schemas.microsoft.com/office/drawing/2014/main" id="{7828E02A-E0AE-2E3C-72A9-064B19DBF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165" y="3645024"/>
            <a:ext cx="4038600" cy="3028950"/>
          </a:xfrm>
        </p:spPr>
      </p:pic>
      <p:pic>
        <p:nvPicPr>
          <p:cNvPr id="12" name="Kép 11" descr="A képen szöveg, computer, beltéri, számítógép látható&#10;&#10;Automatikusan generált leírás">
            <a:extLst>
              <a:ext uri="{FF2B5EF4-FFF2-40B4-BE49-F238E27FC236}">
                <a16:creationId xmlns:a16="http://schemas.microsoft.com/office/drawing/2014/main" id="{8F5B881D-6DCE-0CE1-06E8-FEECA3702D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436" y="400050"/>
            <a:ext cx="4033947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2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77D456-2F93-EE6A-6589-2B71590E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76996"/>
            <a:ext cx="2202458" cy="938385"/>
          </a:xfrm>
        </p:spPr>
        <p:txBody>
          <a:bodyPr anchor="b">
            <a:normAutofit fontScale="90000"/>
          </a:bodyPr>
          <a:lstStyle/>
          <a:p>
            <a:r>
              <a:rPr lang="hu-HU" sz="4000"/>
              <a:t>Pandémia</a:t>
            </a:r>
            <a:r>
              <a:rPr lang="hu-HU"/>
              <a:t> 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64E20B-DB1E-D005-55F2-3178A2213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vert="horz" lIns="91440" tIns="45720" rIns="91440" bIns="4572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hu-HU" sz="1800"/>
              <a:t>Nyitvatartási </a:t>
            </a:r>
          </a:p>
          <a:p>
            <a:pPr marL="285750" indent="-285750">
              <a:buFont typeface="Arial"/>
              <a:buChar char="•"/>
            </a:pPr>
            <a:r>
              <a:rPr lang="hu-HU" sz="1800"/>
              <a:t>Házhoz szállítás</a:t>
            </a:r>
          </a:p>
          <a:p>
            <a:pPr marL="285750" indent="-285750">
              <a:buFont typeface="Arial"/>
              <a:buChar char="•"/>
            </a:pPr>
            <a:r>
              <a:rPr lang="hu-HU" sz="1800"/>
              <a:t>Terasz kölcsönzés</a:t>
            </a:r>
          </a:p>
        </p:txBody>
      </p:sp>
      <p:pic>
        <p:nvPicPr>
          <p:cNvPr id="5" name="Kép 5" descr="A képen szöveg, személy, férfi, értékesítés látható&#10;&#10;Automatikusan generált leírás">
            <a:extLst>
              <a:ext uri="{FF2B5EF4-FFF2-40B4-BE49-F238E27FC236}">
                <a16:creationId xmlns:a16="http://schemas.microsoft.com/office/drawing/2014/main" id="{447E8C5F-F349-6C64-31E6-5A13E4E0D7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420000">
            <a:off x="3485793" y="1199517"/>
            <a:ext cx="4617720" cy="3931920"/>
          </a:xfrm>
          <a:noFill/>
        </p:spPr>
      </p:pic>
    </p:spTree>
    <p:extLst>
      <p:ext uri="{BB962C8B-B14F-4D97-AF65-F5344CB8AC3E}">
        <p14:creationId xmlns:p14="http://schemas.microsoft.com/office/powerpoint/2010/main" val="1617706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0195AA6-CBC0-AF6F-A2FF-87A95000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vert="horz" lIns="0" tIns="45720" rIns="0" bIns="0" anchor="b">
            <a:normAutofit/>
          </a:bodyPr>
          <a:lstStyle/>
          <a:p>
            <a:r>
              <a:rPr lang="hu-HU" dirty="0"/>
              <a:t>Köszönjük a figyelmet!</a:t>
            </a:r>
            <a:endParaRPr lang="en-US" dirty="0"/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59911CE0-E9AF-04FC-BC42-7837427F7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65144" y="2112125"/>
            <a:ext cx="3203822" cy="4389120"/>
          </a:xfrm>
          <a:noFill/>
        </p:spPr>
      </p:pic>
      <p:pic>
        <p:nvPicPr>
          <p:cNvPr id="2" name="Kép 2" descr="A képen szöveg, könyv látható&#10;&#10;Automatikusan generált leírás">
            <a:extLst>
              <a:ext uri="{FF2B5EF4-FFF2-40B4-BE49-F238E27FC236}">
                <a16:creationId xmlns:a16="http://schemas.microsoft.com/office/drawing/2014/main" id="{8D254ECA-2218-350F-AB40-7BE749BFF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2" y="2111655"/>
            <a:ext cx="3148445" cy="43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1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hu-HU"/>
              <a:t>Felfedezés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/>
              <a:t>2. Elindul a vonat – 1861-1909</a:t>
            </a:r>
          </a:p>
          <a:p>
            <a:pPr marL="0" indent="0">
              <a:buNone/>
            </a:pPr>
            <a:endParaRPr lang="hu-HU"/>
          </a:p>
          <a:p>
            <a:r>
              <a:rPr lang="hu-HU"/>
              <a:t>Előbb a déli parton – állomások:</a:t>
            </a:r>
          </a:p>
          <a:p>
            <a:pPr lvl="1"/>
            <a:r>
              <a:rPr lang="hu-HU" err="1"/>
              <a:t>Balatonszentgyörgy-Boglár-Szántód</a:t>
            </a:r>
            <a:r>
              <a:rPr lang="hu-HU"/>
              <a:t> – gazdasági cél</a:t>
            </a:r>
          </a:p>
          <a:p>
            <a:pPr lvl="1"/>
            <a:r>
              <a:rPr lang="hu-HU"/>
              <a:t>Siófok – átszálló a gőzösre</a:t>
            </a:r>
          </a:p>
          <a:p>
            <a:pPr lvl="1"/>
            <a:r>
              <a:rPr lang="hu-HU"/>
              <a:t>Szemes – 1878 – turisztikai céllal!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anchor="t">
            <a:normAutofit fontScale="92500" lnSpcReduction="10000"/>
          </a:bodyPr>
          <a:lstStyle/>
          <a:p>
            <a:pPr marL="0" indent="0">
              <a:buNone/>
            </a:pPr>
            <a:r>
              <a:rPr lang="hu-HU"/>
              <a:t>A századfordulón már volt fürdőtelep Almádiban, bár vonat még nem járt.</a:t>
            </a:r>
          </a:p>
          <a:p>
            <a:pPr marL="0" indent="0">
              <a:buNone/>
            </a:pPr>
            <a:r>
              <a:rPr lang="hu-HU"/>
              <a:t>A turizmus előtérbe került:</a:t>
            </a:r>
          </a:p>
          <a:p>
            <a:r>
              <a:rPr lang="hu-HU"/>
              <a:t>Első szezon: 1877-ben</a:t>
            </a:r>
          </a:p>
          <a:p>
            <a:r>
              <a:rPr lang="hu-HU"/>
              <a:t>1883 – Almádi Fürdő Rt. Megalakulása</a:t>
            </a:r>
          </a:p>
          <a:p>
            <a:r>
              <a:rPr lang="hu-HU"/>
              <a:t>1884 Almádi Fürdő Rt közhasználatra szánt könyvtárat nyitott</a:t>
            </a:r>
          </a:p>
          <a:p>
            <a:r>
              <a:rPr lang="hu-HU"/>
              <a:t>1902 Almádi kör </a:t>
            </a:r>
          </a:p>
        </p:txBody>
      </p:sp>
    </p:spTree>
    <p:extLst>
      <p:ext uri="{BB962C8B-B14F-4D97-AF65-F5344CB8AC3E}">
        <p14:creationId xmlns:p14="http://schemas.microsoft.com/office/powerpoint/2010/main" val="280140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3340C0-C2B6-ACF8-B812-FBA5AA72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76996"/>
            <a:ext cx="2202458" cy="1011121"/>
          </a:xfrm>
        </p:spPr>
        <p:txBody>
          <a:bodyPr/>
          <a:lstStyle/>
          <a:p>
            <a:r>
              <a:rPr lang="hu-HU">
                <a:cs typeface="Calibri"/>
              </a:rPr>
              <a:t>Fürdőház Balatonalmádiban</a:t>
            </a:r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E4A5A2-153A-67EB-7AF4-778110BB0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257285"/>
            <a:ext cx="2209800" cy="1296093"/>
          </a:xfrm>
        </p:spPr>
        <p:txBody>
          <a:bodyPr vert="horz" lIns="64008" tIns="45720" rIns="45720" bIns="45720" anchor="t">
            <a:normAutofit/>
          </a:bodyPr>
          <a:lstStyle/>
          <a:p>
            <a:r>
              <a:rPr lang="hu-HU"/>
              <a:t>1877 – Brenner Lőrinc veszprémi építőmester által megnyitott 8 kabinból álló fürdőház 1926-ig állt</a:t>
            </a:r>
          </a:p>
        </p:txBody>
      </p:sp>
      <p:pic>
        <p:nvPicPr>
          <p:cNvPr id="4" name="Kép 5" descr="A képen kültéri, ló, régi, szállítás látható&#10;&#10;Automatikusan generált leírás">
            <a:extLst>
              <a:ext uri="{FF2B5EF4-FFF2-40B4-BE49-F238E27FC236}">
                <a16:creationId xmlns:a16="http://schemas.microsoft.com/office/drawing/2014/main" id="{F6AD4A18-7A1D-5130-B21E-D13F20AE66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154" y="3799000"/>
            <a:ext cx="2743200" cy="2585090"/>
          </a:xfrm>
          <a:prstGeom prst="rect">
            <a:avLst/>
          </a:prstGeom>
        </p:spPr>
      </p:pic>
      <p:pic>
        <p:nvPicPr>
          <p:cNvPr id="8" name="Kép 8" descr="A képen kültéri, víz, régi látható&#10;&#10;Automatikusan generált leírás">
            <a:extLst>
              <a:ext uri="{FF2B5EF4-FFF2-40B4-BE49-F238E27FC236}">
                <a16:creationId xmlns:a16="http://schemas.microsoft.com/office/drawing/2014/main" id="{0669FA50-A5B1-4793-EE4C-338D3A18EB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3485793" y="1512819"/>
            <a:ext cx="4617720" cy="3305315"/>
          </a:xfrm>
        </p:spPr>
      </p:pic>
    </p:spTree>
    <p:extLst>
      <p:ext uri="{BB962C8B-B14F-4D97-AF65-F5344CB8AC3E}">
        <p14:creationId xmlns:p14="http://schemas.microsoft.com/office/powerpoint/2010/main" val="217122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B091F2-695D-879F-4B72-63648B7F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cs typeface="Calibri"/>
              </a:rPr>
              <a:t>Almádi Fürdő Rt.</a:t>
            </a:r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E4E3CD-B850-B428-7F02-DDA18C3E4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64008" tIns="45720" rIns="45720" bIns="45720" anchor="t">
            <a:normAutofit/>
          </a:bodyPr>
          <a:lstStyle/>
          <a:p>
            <a:r>
              <a:rPr lang="hu-HU"/>
              <a:t>1883 – 15 igazgatósági tag</a:t>
            </a:r>
          </a:p>
        </p:txBody>
      </p:sp>
      <p:pic>
        <p:nvPicPr>
          <p:cNvPr id="5" name="Kép 5" descr="A képen személy, modellt állás, fa, csoport látható&#10;&#10;Automatikusan generált leírás">
            <a:extLst>
              <a:ext uri="{FF2B5EF4-FFF2-40B4-BE49-F238E27FC236}">
                <a16:creationId xmlns:a16="http://schemas.microsoft.com/office/drawing/2014/main" id="{AFBDE12D-A444-8F86-C02C-C0F9DB834E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3485793" y="1526011"/>
            <a:ext cx="4617720" cy="3278932"/>
          </a:xfrm>
        </p:spPr>
      </p:pic>
    </p:spTree>
    <p:extLst>
      <p:ext uri="{BB962C8B-B14F-4D97-AF65-F5344CB8AC3E}">
        <p14:creationId xmlns:p14="http://schemas.microsoft.com/office/powerpoint/2010/main" val="147879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hu-HU"/>
              <a:t>Aranykor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/>
              <a:t>3. A Balaton első igazi aranykora – 1909-1944</a:t>
            </a:r>
          </a:p>
          <a:p>
            <a:r>
              <a:rPr lang="hu-HU"/>
              <a:t>Északi parti vasút</a:t>
            </a:r>
          </a:p>
          <a:p>
            <a:r>
              <a:rPr lang="hu-HU"/>
              <a:t>Trianon következményei</a:t>
            </a:r>
          </a:p>
          <a:p>
            <a:r>
              <a:rPr lang="hu-HU"/>
              <a:t>Állandó lakosok számának fele már a nyaralótulajdonos</a:t>
            </a:r>
          </a:p>
          <a:p>
            <a:r>
              <a:rPr lang="hu-HU"/>
              <a:t>Kiszélesedett a látogatói kör</a:t>
            </a:r>
          </a:p>
          <a:p>
            <a:r>
              <a:rPr lang="hu-HU"/>
              <a:t>Új tevékenységek divatja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2180013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marL="0" indent="0">
              <a:buNone/>
            </a:pPr>
            <a:r>
              <a:rPr lang="hu-HU"/>
              <a:t>Az Almádi Fürdő Rt. És utódja, a Balatonalmádi Fürdő és Építő Rt. tevékenysége 1939-ig  dinamikus fejlődést eredményezett</a:t>
            </a:r>
          </a:p>
        </p:txBody>
      </p:sp>
    </p:spTree>
    <p:extLst>
      <p:ext uri="{BB962C8B-B14F-4D97-AF65-F5344CB8AC3E}">
        <p14:creationId xmlns:p14="http://schemas.microsoft.com/office/powerpoint/2010/main" val="374818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6D0F265-A75D-B177-EA8D-D740D671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23455"/>
          </a:xfrm>
        </p:spPr>
        <p:txBody>
          <a:bodyPr vert="horz" lIns="0" tIns="45720" rIns="0" bIns="0" anchor="b">
            <a:normAutofit fontScale="90000"/>
          </a:bodyPr>
          <a:lstStyle/>
          <a:p>
            <a:r>
              <a:rPr lang="en-US">
                <a:cs typeface="Calibri"/>
              </a:rPr>
              <a:t>Kneipp </a:t>
            </a:r>
            <a:r>
              <a:rPr lang="en-US" err="1">
                <a:cs typeface="Calibri"/>
              </a:rPr>
              <a:t>gyógyház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és</a:t>
            </a:r>
            <a:r>
              <a:rPr lang="en-US">
                <a:cs typeface="Calibri"/>
              </a:rPr>
              <a:t> a </a:t>
            </a:r>
            <a:r>
              <a:rPr lang="en-US" err="1">
                <a:cs typeface="Calibri"/>
              </a:rPr>
              <a:t>fürdőház</a:t>
            </a:r>
            <a:endParaRPr lang="en-US" err="1"/>
          </a:p>
        </p:txBody>
      </p:sp>
      <p:pic>
        <p:nvPicPr>
          <p:cNvPr id="5" name="Kép 5" descr="A képen kültéri, víz, természet, régi látható&#10;&#10;Automatikusan generált leírás">
            <a:extLst>
              <a:ext uri="{FF2B5EF4-FFF2-40B4-BE49-F238E27FC236}">
                <a16:creationId xmlns:a16="http://schemas.microsoft.com/office/drawing/2014/main" id="{DD8D399F-10BD-F308-D273-311A237FC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2" y="1810789"/>
            <a:ext cx="8645236" cy="4607329"/>
          </a:xfrm>
          <a:noFill/>
        </p:spPr>
      </p:pic>
    </p:spTree>
    <p:extLst>
      <p:ext uri="{BB962C8B-B14F-4D97-AF65-F5344CB8AC3E}">
        <p14:creationId xmlns:p14="http://schemas.microsoft.com/office/powerpoint/2010/main" val="278262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 descr="A képen szöveg látható&#10;&#10;Automatikusan generált leírás">
            <a:extLst>
              <a:ext uri="{FF2B5EF4-FFF2-40B4-BE49-F238E27FC236}">
                <a16:creationId xmlns:a16="http://schemas.microsoft.com/office/drawing/2014/main" id="{7F244922-6C61-D0BC-5AF4-F76EAD560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94" y="836712"/>
            <a:ext cx="8067411" cy="5703912"/>
          </a:xfrm>
        </p:spPr>
      </p:pic>
    </p:spTree>
    <p:extLst>
      <p:ext uri="{BB962C8B-B14F-4D97-AF65-F5344CB8AC3E}">
        <p14:creationId xmlns:p14="http://schemas.microsoft.com/office/powerpoint/2010/main" val="112294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8937C26-3F81-4E0A-9809-A1D04420A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58" y="764704"/>
            <a:ext cx="8072684" cy="5707640"/>
          </a:xfrm>
        </p:spPr>
      </p:pic>
    </p:spTree>
    <p:extLst>
      <p:ext uri="{BB962C8B-B14F-4D97-AF65-F5344CB8AC3E}">
        <p14:creationId xmlns:p14="http://schemas.microsoft.com/office/powerpoint/2010/main" val="3119454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622</Words>
  <Application>Microsoft Office PowerPoint</Application>
  <PresentationFormat>Diavetítés a képernyőre (4:3 oldalarány)</PresentationFormat>
  <Paragraphs>125</Paragraphs>
  <Slides>26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Áramlás</vt:lpstr>
      <vt:lpstr>Könyvtárak a turizmus szolgálatában</vt:lpstr>
      <vt:lpstr>A Balaton története </vt:lpstr>
      <vt:lpstr>Felfedezés</vt:lpstr>
      <vt:lpstr>Fürdőház Balatonalmádiban</vt:lpstr>
      <vt:lpstr>Almádi Fürdő Rt.</vt:lpstr>
      <vt:lpstr>Aranykor</vt:lpstr>
      <vt:lpstr>Kneipp gyógyház és a fürdőház</vt:lpstr>
      <vt:lpstr>PowerPoint-bemutató</vt:lpstr>
      <vt:lpstr>PowerPoint-bemutató</vt:lpstr>
      <vt:lpstr>A háború után</vt:lpstr>
      <vt:lpstr>Új aranykor</vt:lpstr>
      <vt:lpstr>Könyvtár a '60-as években</vt:lpstr>
      <vt:lpstr>Rendszerváltás</vt:lpstr>
      <vt:lpstr>Jelen</vt:lpstr>
      <vt:lpstr>A könyvtár</vt:lpstr>
      <vt:lpstr>A könyvtárosok</vt:lpstr>
      <vt:lpstr>A használók és potenciális használók</vt:lpstr>
      <vt:lpstr>2007-2021. Beiratkozók havi bontásban</vt:lpstr>
      <vt:lpstr>PowerPoint-bemutató</vt:lpstr>
      <vt:lpstr>Szolgáltatások</vt:lpstr>
      <vt:lpstr>Információ</vt:lpstr>
      <vt:lpstr>Strandkönyvtár</vt:lpstr>
      <vt:lpstr>Strandkönyvtár</vt:lpstr>
      <vt:lpstr>Strandkönyvtár 2022 </vt:lpstr>
      <vt:lpstr>Pandémia 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Könyvtárak a turizmus szolgálatában</dc:title>
  <dc:creator>saray_anna</dc:creator>
  <cp:lastModifiedBy>sandor oros</cp:lastModifiedBy>
  <cp:revision>18</cp:revision>
  <dcterms:created xsi:type="dcterms:W3CDTF">2022-06-12T12:13:20Z</dcterms:created>
  <dcterms:modified xsi:type="dcterms:W3CDTF">2022-06-20T20:28:12Z</dcterms:modified>
</cp:coreProperties>
</file>